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5"/>
  </p:notesMasterIdLst>
  <p:sldIdLst>
    <p:sldId id="258" r:id="rId2"/>
    <p:sldId id="256" r:id="rId3"/>
    <p:sldId id="268" r:id="rId4"/>
    <p:sldId id="269" r:id="rId5"/>
    <p:sldId id="259" r:id="rId6"/>
    <p:sldId id="260" r:id="rId7"/>
    <p:sldId id="261" r:id="rId8"/>
    <p:sldId id="262" r:id="rId9"/>
    <p:sldId id="263" r:id="rId10"/>
    <p:sldId id="270" r:id="rId11"/>
    <p:sldId id="275" r:id="rId12"/>
    <p:sldId id="273" r:id="rId13"/>
    <p:sldId id="277" r:id="rId14"/>
    <p:sldId id="278" r:id="rId15"/>
    <p:sldId id="279" r:id="rId16"/>
    <p:sldId id="274" r:id="rId17"/>
    <p:sldId id="271" r:id="rId18"/>
    <p:sldId id="272" r:id="rId19"/>
    <p:sldId id="276" r:id="rId20"/>
    <p:sldId id="264" r:id="rId21"/>
    <p:sldId id="265" r:id="rId22"/>
    <p:sldId id="266"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9" autoAdjust="0"/>
    <p:restoredTop sz="85674" autoAdjust="0"/>
  </p:normalViewPr>
  <p:slideViewPr>
    <p:cSldViewPr snapToGrid="0">
      <p:cViewPr varScale="1">
        <p:scale>
          <a:sx n="80" d="100"/>
          <a:sy n="80" d="100"/>
        </p:scale>
        <p:origin x="216"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4AFCFF-AF7F-4C19-9189-C115FC594FE1}" type="doc">
      <dgm:prSet loTypeId="urn:microsoft.com/office/officeart/2005/8/layout/hierarchy1" loCatId="hierarchy" qsTypeId="urn:microsoft.com/office/officeart/2005/8/quickstyle/simple2" qsCatId="simple" csTypeId="urn:microsoft.com/office/officeart/2005/8/colors/accent0_3" csCatId="mainScheme" phldr="1"/>
      <dgm:spPr/>
      <dgm:t>
        <a:bodyPr/>
        <a:lstStyle/>
        <a:p>
          <a:endParaRPr lang="en-US"/>
        </a:p>
      </dgm:t>
    </dgm:pt>
    <dgm:pt modelId="{3DB1346A-5857-4AA3-8923-3138F58E8813}">
      <dgm:prSet/>
      <dgm:spPr/>
      <dgm:t>
        <a:bodyPr/>
        <a:lstStyle/>
        <a:p>
          <a:r>
            <a:rPr lang="en-US" baseline="0" dirty="0"/>
            <a:t>Originally, wanted a model of a person perceiving sound</a:t>
          </a:r>
          <a:endParaRPr lang="en-US" dirty="0"/>
        </a:p>
      </dgm:t>
    </dgm:pt>
    <dgm:pt modelId="{7A0CCC4E-FD54-47B8-B86E-90A954FEE4E1}" type="parTrans" cxnId="{40155233-07B1-4749-8D0E-813247A83F6D}">
      <dgm:prSet/>
      <dgm:spPr/>
      <dgm:t>
        <a:bodyPr/>
        <a:lstStyle/>
        <a:p>
          <a:endParaRPr lang="en-US"/>
        </a:p>
      </dgm:t>
    </dgm:pt>
    <dgm:pt modelId="{6BECC339-2CCA-415E-B3F8-A781D046D334}" type="sibTrans" cxnId="{40155233-07B1-4749-8D0E-813247A83F6D}">
      <dgm:prSet/>
      <dgm:spPr/>
      <dgm:t>
        <a:bodyPr/>
        <a:lstStyle/>
        <a:p>
          <a:endParaRPr lang="en-US"/>
        </a:p>
      </dgm:t>
    </dgm:pt>
    <dgm:pt modelId="{A39DCFF3-4EE2-4A40-B4F6-AFAD910DF3B9}">
      <dgm:prSet/>
      <dgm:spPr/>
      <dgm:t>
        <a:bodyPr/>
        <a:lstStyle/>
        <a:p>
          <a:r>
            <a:rPr lang="en-US" baseline="0"/>
            <a:t>New idea to expand theory building was to add in the model of particle collisions</a:t>
          </a:r>
          <a:endParaRPr lang="en-US"/>
        </a:p>
      </dgm:t>
    </dgm:pt>
    <dgm:pt modelId="{F58D8DA5-3B38-4931-AD89-17ABDA540043}" type="parTrans" cxnId="{8F43E0D5-8B39-4CA5-B116-C0317D35FE12}">
      <dgm:prSet/>
      <dgm:spPr/>
      <dgm:t>
        <a:bodyPr/>
        <a:lstStyle/>
        <a:p>
          <a:endParaRPr lang="en-US"/>
        </a:p>
      </dgm:t>
    </dgm:pt>
    <dgm:pt modelId="{F5F451DB-36E2-4C69-A083-72B63FDC10F8}" type="sibTrans" cxnId="{8F43E0D5-8B39-4CA5-B116-C0317D35FE12}">
      <dgm:prSet/>
      <dgm:spPr/>
      <dgm:t>
        <a:bodyPr/>
        <a:lstStyle/>
        <a:p>
          <a:endParaRPr lang="en-US"/>
        </a:p>
      </dgm:t>
    </dgm:pt>
    <dgm:pt modelId="{1C64629F-508F-7E4B-9A2B-A45222244A0D}" type="pres">
      <dgm:prSet presAssocID="{DF4AFCFF-AF7F-4C19-9189-C115FC594FE1}" presName="hierChild1" presStyleCnt="0">
        <dgm:presLayoutVars>
          <dgm:chPref val="1"/>
          <dgm:dir/>
          <dgm:animOne val="branch"/>
          <dgm:animLvl val="lvl"/>
          <dgm:resizeHandles/>
        </dgm:presLayoutVars>
      </dgm:prSet>
      <dgm:spPr/>
    </dgm:pt>
    <dgm:pt modelId="{6B777464-E19A-574E-8A8F-96C1D4B52A1A}" type="pres">
      <dgm:prSet presAssocID="{3DB1346A-5857-4AA3-8923-3138F58E8813}" presName="hierRoot1" presStyleCnt="0"/>
      <dgm:spPr/>
    </dgm:pt>
    <dgm:pt modelId="{CFBAB134-7A55-2247-B967-6603EB4076AE}" type="pres">
      <dgm:prSet presAssocID="{3DB1346A-5857-4AA3-8923-3138F58E8813}" presName="composite" presStyleCnt="0"/>
      <dgm:spPr/>
    </dgm:pt>
    <dgm:pt modelId="{1E4A47D2-448A-DA4F-93C9-3644534F3A44}" type="pres">
      <dgm:prSet presAssocID="{3DB1346A-5857-4AA3-8923-3138F58E8813}" presName="background" presStyleLbl="node0" presStyleIdx="0" presStyleCnt="2"/>
      <dgm:spPr/>
    </dgm:pt>
    <dgm:pt modelId="{2759AED6-D9B4-E34E-A806-2838DE884AEE}" type="pres">
      <dgm:prSet presAssocID="{3DB1346A-5857-4AA3-8923-3138F58E8813}" presName="text" presStyleLbl="fgAcc0" presStyleIdx="0" presStyleCnt="2">
        <dgm:presLayoutVars>
          <dgm:chPref val="3"/>
        </dgm:presLayoutVars>
      </dgm:prSet>
      <dgm:spPr/>
    </dgm:pt>
    <dgm:pt modelId="{AC6128F2-5B55-A043-91EE-91E12AE1E146}" type="pres">
      <dgm:prSet presAssocID="{3DB1346A-5857-4AA3-8923-3138F58E8813}" presName="hierChild2" presStyleCnt="0"/>
      <dgm:spPr/>
    </dgm:pt>
    <dgm:pt modelId="{99EA510C-E50B-654C-B4ED-B1CC67CB3ECA}" type="pres">
      <dgm:prSet presAssocID="{A39DCFF3-4EE2-4A40-B4F6-AFAD910DF3B9}" presName="hierRoot1" presStyleCnt="0"/>
      <dgm:spPr/>
    </dgm:pt>
    <dgm:pt modelId="{BEC39B1E-CB8E-0444-B0BF-8CDD62F9C193}" type="pres">
      <dgm:prSet presAssocID="{A39DCFF3-4EE2-4A40-B4F6-AFAD910DF3B9}" presName="composite" presStyleCnt="0"/>
      <dgm:spPr/>
    </dgm:pt>
    <dgm:pt modelId="{2DF7B682-FB35-FA4F-870B-733F37CD0524}" type="pres">
      <dgm:prSet presAssocID="{A39DCFF3-4EE2-4A40-B4F6-AFAD910DF3B9}" presName="background" presStyleLbl="node0" presStyleIdx="1" presStyleCnt="2"/>
      <dgm:spPr/>
    </dgm:pt>
    <dgm:pt modelId="{56826ECD-A3F6-FA49-BEA8-3D2685A1C9AD}" type="pres">
      <dgm:prSet presAssocID="{A39DCFF3-4EE2-4A40-B4F6-AFAD910DF3B9}" presName="text" presStyleLbl="fgAcc0" presStyleIdx="1" presStyleCnt="2">
        <dgm:presLayoutVars>
          <dgm:chPref val="3"/>
        </dgm:presLayoutVars>
      </dgm:prSet>
      <dgm:spPr/>
    </dgm:pt>
    <dgm:pt modelId="{7D72C352-3C5A-6B43-9E14-5AC1D6398F24}" type="pres">
      <dgm:prSet presAssocID="{A39DCFF3-4EE2-4A40-B4F6-AFAD910DF3B9}" presName="hierChild2" presStyleCnt="0"/>
      <dgm:spPr/>
    </dgm:pt>
  </dgm:ptLst>
  <dgm:cxnLst>
    <dgm:cxn modelId="{40155233-07B1-4749-8D0E-813247A83F6D}" srcId="{DF4AFCFF-AF7F-4C19-9189-C115FC594FE1}" destId="{3DB1346A-5857-4AA3-8923-3138F58E8813}" srcOrd="0" destOrd="0" parTransId="{7A0CCC4E-FD54-47B8-B86E-90A954FEE4E1}" sibTransId="{6BECC339-2CCA-415E-B3F8-A781D046D334}"/>
    <dgm:cxn modelId="{8F43E0D5-8B39-4CA5-B116-C0317D35FE12}" srcId="{DF4AFCFF-AF7F-4C19-9189-C115FC594FE1}" destId="{A39DCFF3-4EE2-4A40-B4F6-AFAD910DF3B9}" srcOrd="1" destOrd="0" parTransId="{F58D8DA5-3B38-4931-AD89-17ABDA540043}" sibTransId="{F5F451DB-36E2-4C69-A083-72B63FDC10F8}"/>
    <dgm:cxn modelId="{814D8DD9-3F02-FC40-9BBA-C44C4B1C252C}" type="presOf" srcId="{DF4AFCFF-AF7F-4C19-9189-C115FC594FE1}" destId="{1C64629F-508F-7E4B-9A2B-A45222244A0D}" srcOrd="0" destOrd="0" presId="urn:microsoft.com/office/officeart/2005/8/layout/hierarchy1"/>
    <dgm:cxn modelId="{FD967AF8-2A35-7D4F-9C64-88153C3645F7}" type="presOf" srcId="{3DB1346A-5857-4AA3-8923-3138F58E8813}" destId="{2759AED6-D9B4-E34E-A806-2838DE884AEE}" srcOrd="0" destOrd="0" presId="urn:microsoft.com/office/officeart/2005/8/layout/hierarchy1"/>
    <dgm:cxn modelId="{4BAF04FB-7BE5-BF44-A8F4-8FB969E09518}" type="presOf" srcId="{A39DCFF3-4EE2-4A40-B4F6-AFAD910DF3B9}" destId="{56826ECD-A3F6-FA49-BEA8-3D2685A1C9AD}" srcOrd="0" destOrd="0" presId="urn:microsoft.com/office/officeart/2005/8/layout/hierarchy1"/>
    <dgm:cxn modelId="{79FA62A2-2A31-D248-94B5-2A5BE5A28371}" type="presParOf" srcId="{1C64629F-508F-7E4B-9A2B-A45222244A0D}" destId="{6B777464-E19A-574E-8A8F-96C1D4B52A1A}" srcOrd="0" destOrd="0" presId="urn:microsoft.com/office/officeart/2005/8/layout/hierarchy1"/>
    <dgm:cxn modelId="{909F3A98-A57F-CD4E-8A89-68871D80ECED}" type="presParOf" srcId="{6B777464-E19A-574E-8A8F-96C1D4B52A1A}" destId="{CFBAB134-7A55-2247-B967-6603EB4076AE}" srcOrd="0" destOrd="0" presId="urn:microsoft.com/office/officeart/2005/8/layout/hierarchy1"/>
    <dgm:cxn modelId="{A2584CE8-8D73-AA49-94D1-994FFB86CE0D}" type="presParOf" srcId="{CFBAB134-7A55-2247-B967-6603EB4076AE}" destId="{1E4A47D2-448A-DA4F-93C9-3644534F3A44}" srcOrd="0" destOrd="0" presId="urn:microsoft.com/office/officeart/2005/8/layout/hierarchy1"/>
    <dgm:cxn modelId="{84D42CB5-9A26-144A-B3BC-E497287A54A3}" type="presParOf" srcId="{CFBAB134-7A55-2247-B967-6603EB4076AE}" destId="{2759AED6-D9B4-E34E-A806-2838DE884AEE}" srcOrd="1" destOrd="0" presId="urn:microsoft.com/office/officeart/2005/8/layout/hierarchy1"/>
    <dgm:cxn modelId="{9461FB53-ACA6-844D-9042-E5C355B2CB25}" type="presParOf" srcId="{6B777464-E19A-574E-8A8F-96C1D4B52A1A}" destId="{AC6128F2-5B55-A043-91EE-91E12AE1E146}" srcOrd="1" destOrd="0" presId="urn:microsoft.com/office/officeart/2005/8/layout/hierarchy1"/>
    <dgm:cxn modelId="{37F68019-EF36-8D4C-BA92-A5643363342D}" type="presParOf" srcId="{1C64629F-508F-7E4B-9A2B-A45222244A0D}" destId="{99EA510C-E50B-654C-B4ED-B1CC67CB3ECA}" srcOrd="1" destOrd="0" presId="urn:microsoft.com/office/officeart/2005/8/layout/hierarchy1"/>
    <dgm:cxn modelId="{AAEB5DB7-BB14-814A-8EC6-39C439A0DCF1}" type="presParOf" srcId="{99EA510C-E50B-654C-B4ED-B1CC67CB3ECA}" destId="{BEC39B1E-CB8E-0444-B0BF-8CDD62F9C193}" srcOrd="0" destOrd="0" presId="urn:microsoft.com/office/officeart/2005/8/layout/hierarchy1"/>
    <dgm:cxn modelId="{82B07F27-C618-1B49-A3D6-9A2A6412A3AE}" type="presParOf" srcId="{BEC39B1E-CB8E-0444-B0BF-8CDD62F9C193}" destId="{2DF7B682-FB35-FA4F-870B-733F37CD0524}" srcOrd="0" destOrd="0" presId="urn:microsoft.com/office/officeart/2005/8/layout/hierarchy1"/>
    <dgm:cxn modelId="{423FED96-94EE-3A4F-93F8-7B25A54B66ED}" type="presParOf" srcId="{BEC39B1E-CB8E-0444-B0BF-8CDD62F9C193}" destId="{56826ECD-A3F6-FA49-BEA8-3D2685A1C9AD}" srcOrd="1" destOrd="0" presId="urn:microsoft.com/office/officeart/2005/8/layout/hierarchy1"/>
    <dgm:cxn modelId="{50F24C70-7BB4-0446-803C-66FB7866023F}" type="presParOf" srcId="{99EA510C-E50B-654C-B4ED-B1CC67CB3ECA}" destId="{7D72C352-3C5A-6B43-9E14-5AC1D6398F2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80F6E8-945C-4E78-8189-B4BD856E7BAD}"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29016962-C986-4923-A88A-3E89398AB541}">
      <dgm:prSet/>
      <dgm:spPr/>
      <dgm:t>
        <a:bodyPr/>
        <a:lstStyle/>
        <a:p>
          <a:pPr>
            <a:lnSpc>
              <a:spcPct val="100000"/>
            </a:lnSpc>
            <a:defRPr cap="all"/>
          </a:pPr>
          <a:r>
            <a:rPr lang="en-US" baseline="0"/>
            <a:t>Acoustics</a:t>
          </a:r>
          <a:endParaRPr lang="en-US"/>
        </a:p>
      </dgm:t>
    </dgm:pt>
    <dgm:pt modelId="{74777A7D-1A7C-4E6C-8C0C-0695422508C6}" type="parTrans" cxnId="{A0611934-1BA0-4F73-9CC2-3DE17097DC74}">
      <dgm:prSet/>
      <dgm:spPr/>
      <dgm:t>
        <a:bodyPr/>
        <a:lstStyle/>
        <a:p>
          <a:endParaRPr lang="en-US"/>
        </a:p>
      </dgm:t>
    </dgm:pt>
    <dgm:pt modelId="{EAA2726D-6400-4EF3-A796-2358D4F68089}" type="sibTrans" cxnId="{A0611934-1BA0-4F73-9CC2-3DE17097DC74}">
      <dgm:prSet/>
      <dgm:spPr/>
      <dgm:t>
        <a:bodyPr/>
        <a:lstStyle/>
        <a:p>
          <a:endParaRPr lang="en-US"/>
        </a:p>
      </dgm:t>
    </dgm:pt>
    <dgm:pt modelId="{E425658C-4772-4291-81E5-F488552FCB31}">
      <dgm:prSet/>
      <dgm:spPr/>
      <dgm:t>
        <a:bodyPr/>
        <a:lstStyle/>
        <a:p>
          <a:pPr>
            <a:lnSpc>
              <a:spcPct val="100000"/>
            </a:lnSpc>
            <a:defRPr cap="all"/>
          </a:pPr>
          <a:r>
            <a:rPr lang="en-US" baseline="0"/>
            <a:t>Physics of sound</a:t>
          </a:r>
          <a:endParaRPr lang="en-US"/>
        </a:p>
      </dgm:t>
    </dgm:pt>
    <dgm:pt modelId="{89D4AC99-465F-43C4-86A5-B0724CADCFE4}" type="parTrans" cxnId="{0160E3C4-928E-4503-9F05-539F850A800D}">
      <dgm:prSet/>
      <dgm:spPr/>
      <dgm:t>
        <a:bodyPr/>
        <a:lstStyle/>
        <a:p>
          <a:endParaRPr lang="en-US"/>
        </a:p>
      </dgm:t>
    </dgm:pt>
    <dgm:pt modelId="{1C2E9B5A-8B66-495C-BE9B-1BF10427769D}" type="sibTrans" cxnId="{0160E3C4-928E-4503-9F05-539F850A800D}">
      <dgm:prSet/>
      <dgm:spPr/>
      <dgm:t>
        <a:bodyPr/>
        <a:lstStyle/>
        <a:p>
          <a:endParaRPr lang="en-US"/>
        </a:p>
      </dgm:t>
    </dgm:pt>
    <dgm:pt modelId="{FEC7465A-7323-4CBF-AF9B-6CF6D1C8E6D4}">
      <dgm:prSet/>
      <dgm:spPr/>
      <dgm:t>
        <a:bodyPr/>
        <a:lstStyle/>
        <a:p>
          <a:pPr>
            <a:lnSpc>
              <a:spcPct val="100000"/>
            </a:lnSpc>
            <a:defRPr cap="all"/>
          </a:pPr>
          <a:r>
            <a:rPr lang="en-US" baseline="0"/>
            <a:t>Perception of sound</a:t>
          </a:r>
          <a:endParaRPr lang="en-US"/>
        </a:p>
      </dgm:t>
    </dgm:pt>
    <dgm:pt modelId="{B8037708-0C1D-4F14-B4B0-394B83A36FDB}" type="parTrans" cxnId="{5DBF538E-39DD-44D2-9FB0-E72BA80EF745}">
      <dgm:prSet/>
      <dgm:spPr/>
      <dgm:t>
        <a:bodyPr/>
        <a:lstStyle/>
        <a:p>
          <a:endParaRPr lang="en-US"/>
        </a:p>
      </dgm:t>
    </dgm:pt>
    <dgm:pt modelId="{F55A6F0E-0B0B-4824-AE02-28E8B7CC8CC3}" type="sibTrans" cxnId="{5DBF538E-39DD-44D2-9FB0-E72BA80EF745}">
      <dgm:prSet/>
      <dgm:spPr/>
      <dgm:t>
        <a:bodyPr/>
        <a:lstStyle/>
        <a:p>
          <a:endParaRPr lang="en-US"/>
        </a:p>
      </dgm:t>
    </dgm:pt>
    <dgm:pt modelId="{F3B6D902-E54B-4AD0-9173-C79B593B9DFC}">
      <dgm:prSet/>
      <dgm:spPr/>
      <dgm:t>
        <a:bodyPr/>
        <a:lstStyle/>
        <a:p>
          <a:pPr>
            <a:lnSpc>
              <a:spcPct val="100000"/>
            </a:lnSpc>
            <a:defRPr cap="all"/>
          </a:pPr>
          <a:r>
            <a:rPr lang="en-US" baseline="0"/>
            <a:t>Sound pressure level</a:t>
          </a:r>
          <a:endParaRPr lang="en-US"/>
        </a:p>
      </dgm:t>
    </dgm:pt>
    <dgm:pt modelId="{B3220486-F57F-4D8B-BF58-B57E4DBAEFB3}" type="parTrans" cxnId="{8180C3E7-34AF-415F-837B-742E401AAFDB}">
      <dgm:prSet/>
      <dgm:spPr/>
      <dgm:t>
        <a:bodyPr/>
        <a:lstStyle/>
        <a:p>
          <a:endParaRPr lang="en-US"/>
        </a:p>
      </dgm:t>
    </dgm:pt>
    <dgm:pt modelId="{EA90D683-A59F-42BB-9921-0CDE87BE8FC3}" type="sibTrans" cxnId="{8180C3E7-34AF-415F-837B-742E401AAFDB}">
      <dgm:prSet/>
      <dgm:spPr/>
      <dgm:t>
        <a:bodyPr/>
        <a:lstStyle/>
        <a:p>
          <a:endParaRPr lang="en-US"/>
        </a:p>
      </dgm:t>
    </dgm:pt>
    <dgm:pt modelId="{DD28F0D4-A36C-4AC5-ADA3-C48AE318891C}">
      <dgm:prSet/>
      <dgm:spPr/>
      <dgm:t>
        <a:bodyPr/>
        <a:lstStyle/>
        <a:p>
          <a:pPr>
            <a:lnSpc>
              <a:spcPct val="100000"/>
            </a:lnSpc>
            <a:defRPr cap="all"/>
          </a:pPr>
          <a:r>
            <a:rPr lang="en-US" baseline="0"/>
            <a:t>Ultrasound</a:t>
          </a:r>
          <a:endParaRPr lang="en-US"/>
        </a:p>
      </dgm:t>
    </dgm:pt>
    <dgm:pt modelId="{0208FB08-5228-4D28-873A-57ED8536BBE7}" type="parTrans" cxnId="{2156206C-F8F6-4DB7-9D62-3DD3ABC46C27}">
      <dgm:prSet/>
      <dgm:spPr/>
      <dgm:t>
        <a:bodyPr/>
        <a:lstStyle/>
        <a:p>
          <a:endParaRPr lang="en-US"/>
        </a:p>
      </dgm:t>
    </dgm:pt>
    <dgm:pt modelId="{DD53B909-5570-407C-8BF9-F1288BF450F4}" type="sibTrans" cxnId="{2156206C-F8F6-4DB7-9D62-3DD3ABC46C27}">
      <dgm:prSet/>
      <dgm:spPr/>
      <dgm:t>
        <a:bodyPr/>
        <a:lstStyle/>
        <a:p>
          <a:endParaRPr lang="en-US"/>
        </a:p>
      </dgm:t>
    </dgm:pt>
    <dgm:pt modelId="{2AF0B331-5359-449A-B651-9717600CF6DC}">
      <dgm:prSet/>
      <dgm:spPr/>
      <dgm:t>
        <a:bodyPr/>
        <a:lstStyle/>
        <a:p>
          <a:pPr>
            <a:lnSpc>
              <a:spcPct val="100000"/>
            </a:lnSpc>
            <a:defRPr cap="all"/>
          </a:pPr>
          <a:r>
            <a:rPr lang="en-US" baseline="0"/>
            <a:t>Infrasound</a:t>
          </a:r>
          <a:endParaRPr lang="en-US"/>
        </a:p>
      </dgm:t>
    </dgm:pt>
    <dgm:pt modelId="{8059671E-AB32-4E23-B3EA-4CA18F9016F0}" type="parTrans" cxnId="{315E9B34-C723-43C7-B9C2-C65F8A799C0F}">
      <dgm:prSet/>
      <dgm:spPr/>
      <dgm:t>
        <a:bodyPr/>
        <a:lstStyle/>
        <a:p>
          <a:endParaRPr lang="en-US"/>
        </a:p>
      </dgm:t>
    </dgm:pt>
    <dgm:pt modelId="{E1DC53EB-1D34-4A7C-88CD-2CC052A28BAB}" type="sibTrans" cxnId="{315E9B34-C723-43C7-B9C2-C65F8A799C0F}">
      <dgm:prSet/>
      <dgm:spPr/>
      <dgm:t>
        <a:bodyPr/>
        <a:lstStyle/>
        <a:p>
          <a:endParaRPr lang="en-US"/>
        </a:p>
      </dgm:t>
    </dgm:pt>
    <dgm:pt modelId="{750011A8-5F8F-48BA-B2CF-9811C9F1D88B}" type="pres">
      <dgm:prSet presAssocID="{4D80F6E8-945C-4E78-8189-B4BD856E7BAD}" presName="root" presStyleCnt="0">
        <dgm:presLayoutVars>
          <dgm:dir/>
          <dgm:resizeHandles val="exact"/>
        </dgm:presLayoutVars>
      </dgm:prSet>
      <dgm:spPr/>
    </dgm:pt>
    <dgm:pt modelId="{FB32E05D-09D4-4548-B75C-1EC26E0373A0}" type="pres">
      <dgm:prSet presAssocID="{29016962-C986-4923-A88A-3E89398AB541}" presName="compNode" presStyleCnt="0"/>
      <dgm:spPr/>
    </dgm:pt>
    <dgm:pt modelId="{96559113-421E-4F86-A32F-49B351F50ABF}" type="pres">
      <dgm:prSet presAssocID="{29016962-C986-4923-A88A-3E89398AB541}" presName="iconBgRect" presStyleLbl="bgShp" presStyleIdx="0" presStyleCnt="6"/>
      <dgm:spPr/>
    </dgm:pt>
    <dgm:pt modelId="{83205F22-1286-4085-94CC-4C2E70658067}" type="pres">
      <dgm:prSet presAssocID="{29016962-C986-4923-A88A-3E89398AB54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uitar"/>
        </a:ext>
      </dgm:extLst>
    </dgm:pt>
    <dgm:pt modelId="{F93AB14D-8997-4CDC-AD58-2F625C5094A5}" type="pres">
      <dgm:prSet presAssocID="{29016962-C986-4923-A88A-3E89398AB541}" presName="spaceRect" presStyleCnt="0"/>
      <dgm:spPr/>
    </dgm:pt>
    <dgm:pt modelId="{B6A62492-96AE-471B-831F-520B9AEF1207}" type="pres">
      <dgm:prSet presAssocID="{29016962-C986-4923-A88A-3E89398AB541}" presName="textRect" presStyleLbl="revTx" presStyleIdx="0" presStyleCnt="6">
        <dgm:presLayoutVars>
          <dgm:chMax val="1"/>
          <dgm:chPref val="1"/>
        </dgm:presLayoutVars>
      </dgm:prSet>
      <dgm:spPr/>
    </dgm:pt>
    <dgm:pt modelId="{530A8F29-7629-4A0C-BCA3-986260AC41E3}" type="pres">
      <dgm:prSet presAssocID="{EAA2726D-6400-4EF3-A796-2358D4F68089}" presName="sibTrans" presStyleCnt="0"/>
      <dgm:spPr/>
    </dgm:pt>
    <dgm:pt modelId="{C356EAE6-8299-4DE7-BD02-D55351D18E3E}" type="pres">
      <dgm:prSet presAssocID="{E425658C-4772-4291-81E5-F488552FCB31}" presName="compNode" presStyleCnt="0"/>
      <dgm:spPr/>
    </dgm:pt>
    <dgm:pt modelId="{CF1C1548-26BA-4D15-A9E4-C0D66DE596A6}" type="pres">
      <dgm:prSet presAssocID="{E425658C-4772-4291-81E5-F488552FCB31}" presName="iconBgRect" presStyleLbl="bgShp" presStyleIdx="1" presStyleCnt="6"/>
      <dgm:spPr/>
    </dgm:pt>
    <dgm:pt modelId="{FB643DEB-EF77-4180-A99D-DAFDF8F19FA4}" type="pres">
      <dgm:prSet presAssocID="{E425658C-4772-4291-81E5-F488552FCB3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et"/>
        </a:ext>
      </dgm:extLst>
    </dgm:pt>
    <dgm:pt modelId="{60DB2264-3F7F-4A1F-AF9B-BBDA70316352}" type="pres">
      <dgm:prSet presAssocID="{E425658C-4772-4291-81E5-F488552FCB31}" presName="spaceRect" presStyleCnt="0"/>
      <dgm:spPr/>
    </dgm:pt>
    <dgm:pt modelId="{FE2D950F-0E00-4ED9-8760-256CEF2D69FC}" type="pres">
      <dgm:prSet presAssocID="{E425658C-4772-4291-81E5-F488552FCB31}" presName="textRect" presStyleLbl="revTx" presStyleIdx="1" presStyleCnt="6">
        <dgm:presLayoutVars>
          <dgm:chMax val="1"/>
          <dgm:chPref val="1"/>
        </dgm:presLayoutVars>
      </dgm:prSet>
      <dgm:spPr/>
    </dgm:pt>
    <dgm:pt modelId="{E6C5EC48-9979-49A1-9F24-340A139A614D}" type="pres">
      <dgm:prSet presAssocID="{1C2E9B5A-8B66-495C-BE9B-1BF10427769D}" presName="sibTrans" presStyleCnt="0"/>
      <dgm:spPr/>
    </dgm:pt>
    <dgm:pt modelId="{476C703B-19F9-4CCA-90C0-69D45C98DB53}" type="pres">
      <dgm:prSet presAssocID="{FEC7465A-7323-4CBF-AF9B-6CF6D1C8E6D4}" presName="compNode" presStyleCnt="0"/>
      <dgm:spPr/>
    </dgm:pt>
    <dgm:pt modelId="{B57501FF-5B18-487D-832D-0519A7AE72C7}" type="pres">
      <dgm:prSet presAssocID="{FEC7465A-7323-4CBF-AF9B-6CF6D1C8E6D4}" presName="iconBgRect" presStyleLbl="bgShp" presStyleIdx="2" presStyleCnt="6"/>
      <dgm:spPr/>
    </dgm:pt>
    <dgm:pt modelId="{E76FECBD-01D8-44F2-A5C6-32759060A306}" type="pres">
      <dgm:prSet presAssocID="{FEC7465A-7323-4CBF-AF9B-6CF6D1C8E6D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
        </a:ext>
      </dgm:extLst>
    </dgm:pt>
    <dgm:pt modelId="{B4908ED4-129E-4AD8-A80D-BBFADDBB2D4A}" type="pres">
      <dgm:prSet presAssocID="{FEC7465A-7323-4CBF-AF9B-6CF6D1C8E6D4}" presName="spaceRect" presStyleCnt="0"/>
      <dgm:spPr/>
    </dgm:pt>
    <dgm:pt modelId="{303C0D2D-D17B-4BA1-982D-45A5D15E421C}" type="pres">
      <dgm:prSet presAssocID="{FEC7465A-7323-4CBF-AF9B-6CF6D1C8E6D4}" presName="textRect" presStyleLbl="revTx" presStyleIdx="2" presStyleCnt="6">
        <dgm:presLayoutVars>
          <dgm:chMax val="1"/>
          <dgm:chPref val="1"/>
        </dgm:presLayoutVars>
      </dgm:prSet>
      <dgm:spPr/>
    </dgm:pt>
    <dgm:pt modelId="{CC9B94C9-081C-4DC7-9FC1-0D02D4F78173}" type="pres">
      <dgm:prSet presAssocID="{F55A6F0E-0B0B-4824-AE02-28E8B7CC8CC3}" presName="sibTrans" presStyleCnt="0"/>
      <dgm:spPr/>
    </dgm:pt>
    <dgm:pt modelId="{386FE0EA-52EB-47D4-A0D9-256A70CEAE89}" type="pres">
      <dgm:prSet presAssocID="{F3B6D902-E54B-4AD0-9173-C79B593B9DFC}" presName="compNode" presStyleCnt="0"/>
      <dgm:spPr/>
    </dgm:pt>
    <dgm:pt modelId="{1CFB493B-076F-4416-8CF1-BB833E66F80A}" type="pres">
      <dgm:prSet presAssocID="{F3B6D902-E54B-4AD0-9173-C79B593B9DFC}" presName="iconBgRect" presStyleLbl="bgShp" presStyleIdx="3" presStyleCnt="6"/>
      <dgm:spPr/>
    </dgm:pt>
    <dgm:pt modelId="{1BE3E4D6-AC1E-4ABF-AE88-D1A0F1683245}" type="pres">
      <dgm:prSet presAssocID="{F3B6D902-E54B-4AD0-9173-C79B593B9DF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lume"/>
        </a:ext>
      </dgm:extLst>
    </dgm:pt>
    <dgm:pt modelId="{8F6EF568-FC70-4EDF-87FE-7FD602CB6EE0}" type="pres">
      <dgm:prSet presAssocID="{F3B6D902-E54B-4AD0-9173-C79B593B9DFC}" presName="spaceRect" presStyleCnt="0"/>
      <dgm:spPr/>
    </dgm:pt>
    <dgm:pt modelId="{61C3FF1D-78ED-441C-A764-272D954CC877}" type="pres">
      <dgm:prSet presAssocID="{F3B6D902-E54B-4AD0-9173-C79B593B9DFC}" presName="textRect" presStyleLbl="revTx" presStyleIdx="3" presStyleCnt="6">
        <dgm:presLayoutVars>
          <dgm:chMax val="1"/>
          <dgm:chPref val="1"/>
        </dgm:presLayoutVars>
      </dgm:prSet>
      <dgm:spPr/>
    </dgm:pt>
    <dgm:pt modelId="{C68AE166-77AE-4689-844F-F5307F046A58}" type="pres">
      <dgm:prSet presAssocID="{EA90D683-A59F-42BB-9921-0CDE87BE8FC3}" presName="sibTrans" presStyleCnt="0"/>
      <dgm:spPr/>
    </dgm:pt>
    <dgm:pt modelId="{9D57F807-DC1F-4205-B191-433FC69C2F26}" type="pres">
      <dgm:prSet presAssocID="{DD28F0D4-A36C-4AC5-ADA3-C48AE318891C}" presName="compNode" presStyleCnt="0"/>
      <dgm:spPr/>
    </dgm:pt>
    <dgm:pt modelId="{2EC18E81-A7CB-45C1-90A3-DC9C6A822E08}" type="pres">
      <dgm:prSet presAssocID="{DD28F0D4-A36C-4AC5-ADA3-C48AE318891C}" presName="iconBgRect" presStyleLbl="bgShp" presStyleIdx="4" presStyleCnt="6"/>
      <dgm:spPr/>
    </dgm:pt>
    <dgm:pt modelId="{CE9BF12E-4C27-40D3-A474-1244B98184AB}" type="pres">
      <dgm:prSet presAssocID="{DD28F0D4-A36C-4AC5-ADA3-C48AE318891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9B08088A-B40B-477B-AF70-7C8D7FB6C98D}" type="pres">
      <dgm:prSet presAssocID="{DD28F0D4-A36C-4AC5-ADA3-C48AE318891C}" presName="spaceRect" presStyleCnt="0"/>
      <dgm:spPr/>
    </dgm:pt>
    <dgm:pt modelId="{F7ABE8C3-E3ED-4F5B-8152-F108DCBB9633}" type="pres">
      <dgm:prSet presAssocID="{DD28F0D4-A36C-4AC5-ADA3-C48AE318891C}" presName="textRect" presStyleLbl="revTx" presStyleIdx="4" presStyleCnt="6">
        <dgm:presLayoutVars>
          <dgm:chMax val="1"/>
          <dgm:chPref val="1"/>
        </dgm:presLayoutVars>
      </dgm:prSet>
      <dgm:spPr/>
    </dgm:pt>
    <dgm:pt modelId="{2CC714D2-B903-47AD-BCE7-F1C77B04B2D5}" type="pres">
      <dgm:prSet presAssocID="{DD53B909-5570-407C-8BF9-F1288BF450F4}" presName="sibTrans" presStyleCnt="0"/>
      <dgm:spPr/>
    </dgm:pt>
    <dgm:pt modelId="{FAFD6EEF-87F8-4374-AC21-BC1089D0B3AC}" type="pres">
      <dgm:prSet presAssocID="{2AF0B331-5359-449A-B651-9717600CF6DC}" presName="compNode" presStyleCnt="0"/>
      <dgm:spPr/>
    </dgm:pt>
    <dgm:pt modelId="{513C87C3-E65F-4AC4-B0F7-030E9428FA7D}" type="pres">
      <dgm:prSet presAssocID="{2AF0B331-5359-449A-B651-9717600CF6DC}" presName="iconBgRect" presStyleLbl="bgShp" presStyleIdx="5" presStyleCnt="6"/>
      <dgm:spPr/>
    </dgm:pt>
    <dgm:pt modelId="{6627F5E6-46AE-403D-A6A4-0CF35B987A86}" type="pres">
      <dgm:prSet presAssocID="{2AF0B331-5359-449A-B651-9717600CF6D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AE14EA21-D8CD-430B-A725-3FBE7FD0E17F}" type="pres">
      <dgm:prSet presAssocID="{2AF0B331-5359-449A-B651-9717600CF6DC}" presName="spaceRect" presStyleCnt="0"/>
      <dgm:spPr/>
    </dgm:pt>
    <dgm:pt modelId="{947AB5EB-6978-4C09-BF3F-791688D54B6D}" type="pres">
      <dgm:prSet presAssocID="{2AF0B331-5359-449A-B651-9717600CF6DC}" presName="textRect" presStyleLbl="revTx" presStyleIdx="5" presStyleCnt="6">
        <dgm:presLayoutVars>
          <dgm:chMax val="1"/>
          <dgm:chPref val="1"/>
        </dgm:presLayoutVars>
      </dgm:prSet>
      <dgm:spPr/>
    </dgm:pt>
  </dgm:ptLst>
  <dgm:cxnLst>
    <dgm:cxn modelId="{EDA9CC22-17A0-45FF-90B4-8FA2B351EAE5}" type="presOf" srcId="{29016962-C986-4923-A88A-3E89398AB541}" destId="{B6A62492-96AE-471B-831F-520B9AEF1207}" srcOrd="0" destOrd="0" presId="urn:microsoft.com/office/officeart/2018/5/layout/IconCircleLabelList"/>
    <dgm:cxn modelId="{0E54E62E-2D2C-47FA-BFC1-C7687B604222}" type="presOf" srcId="{DD28F0D4-A36C-4AC5-ADA3-C48AE318891C}" destId="{F7ABE8C3-E3ED-4F5B-8152-F108DCBB9633}" srcOrd="0" destOrd="0" presId="urn:microsoft.com/office/officeart/2018/5/layout/IconCircleLabelList"/>
    <dgm:cxn modelId="{A0611934-1BA0-4F73-9CC2-3DE17097DC74}" srcId="{4D80F6E8-945C-4E78-8189-B4BD856E7BAD}" destId="{29016962-C986-4923-A88A-3E89398AB541}" srcOrd="0" destOrd="0" parTransId="{74777A7D-1A7C-4E6C-8C0C-0695422508C6}" sibTransId="{EAA2726D-6400-4EF3-A796-2358D4F68089}"/>
    <dgm:cxn modelId="{315E9B34-C723-43C7-B9C2-C65F8A799C0F}" srcId="{4D80F6E8-945C-4E78-8189-B4BD856E7BAD}" destId="{2AF0B331-5359-449A-B651-9717600CF6DC}" srcOrd="5" destOrd="0" parTransId="{8059671E-AB32-4E23-B3EA-4CA18F9016F0}" sibTransId="{E1DC53EB-1D34-4A7C-88CD-2CC052A28BAB}"/>
    <dgm:cxn modelId="{7E174F43-7C02-45A6-A7A9-A6C6E50EF01C}" type="presOf" srcId="{4D80F6E8-945C-4E78-8189-B4BD856E7BAD}" destId="{750011A8-5F8F-48BA-B2CF-9811C9F1D88B}" srcOrd="0" destOrd="0" presId="urn:microsoft.com/office/officeart/2018/5/layout/IconCircleLabelList"/>
    <dgm:cxn modelId="{87E6F75B-6E74-467B-90E5-A65FFEF1E92C}" type="presOf" srcId="{2AF0B331-5359-449A-B651-9717600CF6DC}" destId="{947AB5EB-6978-4C09-BF3F-791688D54B6D}" srcOrd="0" destOrd="0" presId="urn:microsoft.com/office/officeart/2018/5/layout/IconCircleLabelList"/>
    <dgm:cxn modelId="{2156206C-F8F6-4DB7-9D62-3DD3ABC46C27}" srcId="{4D80F6E8-945C-4E78-8189-B4BD856E7BAD}" destId="{DD28F0D4-A36C-4AC5-ADA3-C48AE318891C}" srcOrd="4" destOrd="0" parTransId="{0208FB08-5228-4D28-873A-57ED8536BBE7}" sibTransId="{DD53B909-5570-407C-8BF9-F1288BF450F4}"/>
    <dgm:cxn modelId="{4B315E88-F827-4DA9-A8F0-3A7840FBCCC5}" type="presOf" srcId="{F3B6D902-E54B-4AD0-9173-C79B593B9DFC}" destId="{61C3FF1D-78ED-441C-A764-272D954CC877}" srcOrd="0" destOrd="0" presId="urn:microsoft.com/office/officeart/2018/5/layout/IconCircleLabelList"/>
    <dgm:cxn modelId="{5DBF538E-39DD-44D2-9FB0-E72BA80EF745}" srcId="{4D80F6E8-945C-4E78-8189-B4BD856E7BAD}" destId="{FEC7465A-7323-4CBF-AF9B-6CF6D1C8E6D4}" srcOrd="2" destOrd="0" parTransId="{B8037708-0C1D-4F14-B4B0-394B83A36FDB}" sibTransId="{F55A6F0E-0B0B-4824-AE02-28E8B7CC8CC3}"/>
    <dgm:cxn modelId="{0160E3C4-928E-4503-9F05-539F850A800D}" srcId="{4D80F6E8-945C-4E78-8189-B4BD856E7BAD}" destId="{E425658C-4772-4291-81E5-F488552FCB31}" srcOrd="1" destOrd="0" parTransId="{89D4AC99-465F-43C4-86A5-B0724CADCFE4}" sibTransId="{1C2E9B5A-8B66-495C-BE9B-1BF10427769D}"/>
    <dgm:cxn modelId="{8180C3E7-34AF-415F-837B-742E401AAFDB}" srcId="{4D80F6E8-945C-4E78-8189-B4BD856E7BAD}" destId="{F3B6D902-E54B-4AD0-9173-C79B593B9DFC}" srcOrd="3" destOrd="0" parTransId="{B3220486-F57F-4D8B-BF58-B57E4DBAEFB3}" sibTransId="{EA90D683-A59F-42BB-9921-0CDE87BE8FC3}"/>
    <dgm:cxn modelId="{26D987F6-EC8E-4EB9-A128-499FDF4136DD}" type="presOf" srcId="{FEC7465A-7323-4CBF-AF9B-6CF6D1C8E6D4}" destId="{303C0D2D-D17B-4BA1-982D-45A5D15E421C}" srcOrd="0" destOrd="0" presId="urn:microsoft.com/office/officeart/2018/5/layout/IconCircleLabelList"/>
    <dgm:cxn modelId="{EA1F1AF9-D32C-4963-AD5D-CA279D22701B}" type="presOf" srcId="{E425658C-4772-4291-81E5-F488552FCB31}" destId="{FE2D950F-0E00-4ED9-8760-256CEF2D69FC}" srcOrd="0" destOrd="0" presId="urn:microsoft.com/office/officeart/2018/5/layout/IconCircleLabelList"/>
    <dgm:cxn modelId="{5A424DDA-5F09-49DC-A4F0-6E32383595CB}" type="presParOf" srcId="{750011A8-5F8F-48BA-B2CF-9811C9F1D88B}" destId="{FB32E05D-09D4-4548-B75C-1EC26E0373A0}" srcOrd="0" destOrd="0" presId="urn:microsoft.com/office/officeart/2018/5/layout/IconCircleLabelList"/>
    <dgm:cxn modelId="{D225E496-0B34-4CF8-AF72-A8798DC48609}" type="presParOf" srcId="{FB32E05D-09D4-4548-B75C-1EC26E0373A0}" destId="{96559113-421E-4F86-A32F-49B351F50ABF}" srcOrd="0" destOrd="0" presId="urn:microsoft.com/office/officeart/2018/5/layout/IconCircleLabelList"/>
    <dgm:cxn modelId="{FA6D9A44-0691-414A-97BD-E8339592164F}" type="presParOf" srcId="{FB32E05D-09D4-4548-B75C-1EC26E0373A0}" destId="{83205F22-1286-4085-94CC-4C2E70658067}" srcOrd="1" destOrd="0" presId="urn:microsoft.com/office/officeart/2018/5/layout/IconCircleLabelList"/>
    <dgm:cxn modelId="{A7BD2285-84E7-4A61-9EFD-3CA55C41C5E8}" type="presParOf" srcId="{FB32E05D-09D4-4548-B75C-1EC26E0373A0}" destId="{F93AB14D-8997-4CDC-AD58-2F625C5094A5}" srcOrd="2" destOrd="0" presId="urn:microsoft.com/office/officeart/2018/5/layout/IconCircleLabelList"/>
    <dgm:cxn modelId="{83AADE75-0C47-47E1-BA4C-98F66B38BC36}" type="presParOf" srcId="{FB32E05D-09D4-4548-B75C-1EC26E0373A0}" destId="{B6A62492-96AE-471B-831F-520B9AEF1207}" srcOrd="3" destOrd="0" presId="urn:microsoft.com/office/officeart/2018/5/layout/IconCircleLabelList"/>
    <dgm:cxn modelId="{E430B813-1FCD-4BDA-BEE6-D09BB5EE59C7}" type="presParOf" srcId="{750011A8-5F8F-48BA-B2CF-9811C9F1D88B}" destId="{530A8F29-7629-4A0C-BCA3-986260AC41E3}" srcOrd="1" destOrd="0" presId="urn:microsoft.com/office/officeart/2018/5/layout/IconCircleLabelList"/>
    <dgm:cxn modelId="{2D99159F-AC6F-4A6E-B41D-34EDFF3068FB}" type="presParOf" srcId="{750011A8-5F8F-48BA-B2CF-9811C9F1D88B}" destId="{C356EAE6-8299-4DE7-BD02-D55351D18E3E}" srcOrd="2" destOrd="0" presId="urn:microsoft.com/office/officeart/2018/5/layout/IconCircleLabelList"/>
    <dgm:cxn modelId="{23D9B242-7674-4D58-B084-A0576D84937B}" type="presParOf" srcId="{C356EAE6-8299-4DE7-BD02-D55351D18E3E}" destId="{CF1C1548-26BA-4D15-A9E4-C0D66DE596A6}" srcOrd="0" destOrd="0" presId="urn:microsoft.com/office/officeart/2018/5/layout/IconCircleLabelList"/>
    <dgm:cxn modelId="{9CE71ED5-6562-4AEC-9595-A76562B1CBF9}" type="presParOf" srcId="{C356EAE6-8299-4DE7-BD02-D55351D18E3E}" destId="{FB643DEB-EF77-4180-A99D-DAFDF8F19FA4}" srcOrd="1" destOrd="0" presId="urn:microsoft.com/office/officeart/2018/5/layout/IconCircleLabelList"/>
    <dgm:cxn modelId="{D7940603-89AF-475C-84E8-484AB426C6D6}" type="presParOf" srcId="{C356EAE6-8299-4DE7-BD02-D55351D18E3E}" destId="{60DB2264-3F7F-4A1F-AF9B-BBDA70316352}" srcOrd="2" destOrd="0" presId="urn:microsoft.com/office/officeart/2018/5/layout/IconCircleLabelList"/>
    <dgm:cxn modelId="{4AB633B0-4E4C-49B2-A8B8-463A9C65A843}" type="presParOf" srcId="{C356EAE6-8299-4DE7-BD02-D55351D18E3E}" destId="{FE2D950F-0E00-4ED9-8760-256CEF2D69FC}" srcOrd="3" destOrd="0" presId="urn:microsoft.com/office/officeart/2018/5/layout/IconCircleLabelList"/>
    <dgm:cxn modelId="{BBAEF5C4-D77D-4226-B04D-E917BC2082D4}" type="presParOf" srcId="{750011A8-5F8F-48BA-B2CF-9811C9F1D88B}" destId="{E6C5EC48-9979-49A1-9F24-340A139A614D}" srcOrd="3" destOrd="0" presId="urn:microsoft.com/office/officeart/2018/5/layout/IconCircleLabelList"/>
    <dgm:cxn modelId="{59D36BDD-9CEE-448E-AD79-7841C46B0EB7}" type="presParOf" srcId="{750011A8-5F8F-48BA-B2CF-9811C9F1D88B}" destId="{476C703B-19F9-4CCA-90C0-69D45C98DB53}" srcOrd="4" destOrd="0" presId="urn:microsoft.com/office/officeart/2018/5/layout/IconCircleLabelList"/>
    <dgm:cxn modelId="{CB49D529-0883-47EB-AE27-1B842BA7152F}" type="presParOf" srcId="{476C703B-19F9-4CCA-90C0-69D45C98DB53}" destId="{B57501FF-5B18-487D-832D-0519A7AE72C7}" srcOrd="0" destOrd="0" presId="urn:microsoft.com/office/officeart/2018/5/layout/IconCircleLabelList"/>
    <dgm:cxn modelId="{5D4DF932-D0DD-4556-95FD-DC70649A5433}" type="presParOf" srcId="{476C703B-19F9-4CCA-90C0-69D45C98DB53}" destId="{E76FECBD-01D8-44F2-A5C6-32759060A306}" srcOrd="1" destOrd="0" presId="urn:microsoft.com/office/officeart/2018/5/layout/IconCircleLabelList"/>
    <dgm:cxn modelId="{BAEE84AE-42B3-4CF5-A3F7-6B948ACA02FE}" type="presParOf" srcId="{476C703B-19F9-4CCA-90C0-69D45C98DB53}" destId="{B4908ED4-129E-4AD8-A80D-BBFADDBB2D4A}" srcOrd="2" destOrd="0" presId="urn:microsoft.com/office/officeart/2018/5/layout/IconCircleLabelList"/>
    <dgm:cxn modelId="{36F7AFB5-E4F7-4779-B5F4-22DF1480D622}" type="presParOf" srcId="{476C703B-19F9-4CCA-90C0-69D45C98DB53}" destId="{303C0D2D-D17B-4BA1-982D-45A5D15E421C}" srcOrd="3" destOrd="0" presId="urn:microsoft.com/office/officeart/2018/5/layout/IconCircleLabelList"/>
    <dgm:cxn modelId="{C1EEE62D-E016-4AE7-86CF-61361588D50D}" type="presParOf" srcId="{750011A8-5F8F-48BA-B2CF-9811C9F1D88B}" destId="{CC9B94C9-081C-4DC7-9FC1-0D02D4F78173}" srcOrd="5" destOrd="0" presId="urn:microsoft.com/office/officeart/2018/5/layout/IconCircleLabelList"/>
    <dgm:cxn modelId="{472F1B0F-ED96-4BEC-98A8-77D757A0608C}" type="presParOf" srcId="{750011A8-5F8F-48BA-B2CF-9811C9F1D88B}" destId="{386FE0EA-52EB-47D4-A0D9-256A70CEAE89}" srcOrd="6" destOrd="0" presId="urn:microsoft.com/office/officeart/2018/5/layout/IconCircleLabelList"/>
    <dgm:cxn modelId="{326F66B9-EA3A-4971-B592-A1BEF24A50F4}" type="presParOf" srcId="{386FE0EA-52EB-47D4-A0D9-256A70CEAE89}" destId="{1CFB493B-076F-4416-8CF1-BB833E66F80A}" srcOrd="0" destOrd="0" presId="urn:microsoft.com/office/officeart/2018/5/layout/IconCircleLabelList"/>
    <dgm:cxn modelId="{59D298CE-7D7B-43A9-8C44-F6F4B308B331}" type="presParOf" srcId="{386FE0EA-52EB-47D4-A0D9-256A70CEAE89}" destId="{1BE3E4D6-AC1E-4ABF-AE88-D1A0F1683245}" srcOrd="1" destOrd="0" presId="urn:microsoft.com/office/officeart/2018/5/layout/IconCircleLabelList"/>
    <dgm:cxn modelId="{F56DC2AF-91E7-4805-A190-D9524B94B302}" type="presParOf" srcId="{386FE0EA-52EB-47D4-A0D9-256A70CEAE89}" destId="{8F6EF568-FC70-4EDF-87FE-7FD602CB6EE0}" srcOrd="2" destOrd="0" presId="urn:microsoft.com/office/officeart/2018/5/layout/IconCircleLabelList"/>
    <dgm:cxn modelId="{F5BF3C12-6165-4332-A6C0-6C6DB727167D}" type="presParOf" srcId="{386FE0EA-52EB-47D4-A0D9-256A70CEAE89}" destId="{61C3FF1D-78ED-441C-A764-272D954CC877}" srcOrd="3" destOrd="0" presId="urn:microsoft.com/office/officeart/2018/5/layout/IconCircleLabelList"/>
    <dgm:cxn modelId="{031B8427-33C0-49D3-828E-735DC72D567C}" type="presParOf" srcId="{750011A8-5F8F-48BA-B2CF-9811C9F1D88B}" destId="{C68AE166-77AE-4689-844F-F5307F046A58}" srcOrd="7" destOrd="0" presId="urn:microsoft.com/office/officeart/2018/5/layout/IconCircleLabelList"/>
    <dgm:cxn modelId="{68258E85-BB1A-4686-9230-B1E355F6C6BD}" type="presParOf" srcId="{750011A8-5F8F-48BA-B2CF-9811C9F1D88B}" destId="{9D57F807-DC1F-4205-B191-433FC69C2F26}" srcOrd="8" destOrd="0" presId="urn:microsoft.com/office/officeart/2018/5/layout/IconCircleLabelList"/>
    <dgm:cxn modelId="{3948DE08-A3FC-4629-BD81-49BB3ACD22F7}" type="presParOf" srcId="{9D57F807-DC1F-4205-B191-433FC69C2F26}" destId="{2EC18E81-A7CB-45C1-90A3-DC9C6A822E08}" srcOrd="0" destOrd="0" presId="urn:microsoft.com/office/officeart/2018/5/layout/IconCircleLabelList"/>
    <dgm:cxn modelId="{8F73C3CC-D9E6-4EC2-AEDD-103B2E8A117B}" type="presParOf" srcId="{9D57F807-DC1F-4205-B191-433FC69C2F26}" destId="{CE9BF12E-4C27-40D3-A474-1244B98184AB}" srcOrd="1" destOrd="0" presId="urn:microsoft.com/office/officeart/2018/5/layout/IconCircleLabelList"/>
    <dgm:cxn modelId="{EF76D32E-780E-4BC0-A2FA-E9F5053F2D09}" type="presParOf" srcId="{9D57F807-DC1F-4205-B191-433FC69C2F26}" destId="{9B08088A-B40B-477B-AF70-7C8D7FB6C98D}" srcOrd="2" destOrd="0" presId="urn:microsoft.com/office/officeart/2018/5/layout/IconCircleLabelList"/>
    <dgm:cxn modelId="{E2718436-0426-4B2D-A400-88666AF8421A}" type="presParOf" srcId="{9D57F807-DC1F-4205-B191-433FC69C2F26}" destId="{F7ABE8C3-E3ED-4F5B-8152-F108DCBB9633}" srcOrd="3" destOrd="0" presId="urn:microsoft.com/office/officeart/2018/5/layout/IconCircleLabelList"/>
    <dgm:cxn modelId="{0F168FEE-BF9C-410D-BBCB-8B7AC95DDB28}" type="presParOf" srcId="{750011A8-5F8F-48BA-B2CF-9811C9F1D88B}" destId="{2CC714D2-B903-47AD-BCE7-F1C77B04B2D5}" srcOrd="9" destOrd="0" presId="urn:microsoft.com/office/officeart/2018/5/layout/IconCircleLabelList"/>
    <dgm:cxn modelId="{06ED866E-3AEF-4C9E-94A3-ED3BE452D125}" type="presParOf" srcId="{750011A8-5F8F-48BA-B2CF-9811C9F1D88B}" destId="{FAFD6EEF-87F8-4374-AC21-BC1089D0B3AC}" srcOrd="10" destOrd="0" presId="urn:microsoft.com/office/officeart/2018/5/layout/IconCircleLabelList"/>
    <dgm:cxn modelId="{0360E5DA-D800-414B-BA85-939B0B594451}" type="presParOf" srcId="{FAFD6EEF-87F8-4374-AC21-BC1089D0B3AC}" destId="{513C87C3-E65F-4AC4-B0F7-030E9428FA7D}" srcOrd="0" destOrd="0" presId="urn:microsoft.com/office/officeart/2018/5/layout/IconCircleLabelList"/>
    <dgm:cxn modelId="{07146BD5-6AA3-4536-8708-E99949101FBF}" type="presParOf" srcId="{FAFD6EEF-87F8-4374-AC21-BC1089D0B3AC}" destId="{6627F5E6-46AE-403D-A6A4-0CF35B987A86}" srcOrd="1" destOrd="0" presId="urn:microsoft.com/office/officeart/2018/5/layout/IconCircleLabelList"/>
    <dgm:cxn modelId="{727F7254-7A3B-460D-8C9A-1CCE84696466}" type="presParOf" srcId="{FAFD6EEF-87F8-4374-AC21-BC1089D0B3AC}" destId="{AE14EA21-D8CD-430B-A725-3FBE7FD0E17F}" srcOrd="2" destOrd="0" presId="urn:microsoft.com/office/officeart/2018/5/layout/IconCircleLabelList"/>
    <dgm:cxn modelId="{161FFDFB-865D-4BE8-89FA-07AB6437122C}" type="presParOf" srcId="{FAFD6EEF-87F8-4374-AC21-BC1089D0B3AC}" destId="{947AB5EB-6978-4C09-BF3F-791688D54B6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43FBD5-9068-46A3-8891-1A28D0C0DE75}" type="doc">
      <dgm:prSet loTypeId="urn:microsoft.com/office/officeart/2005/8/layout/default" loCatId="list" qsTypeId="urn:microsoft.com/office/officeart/2005/8/quickstyle/simple2" qsCatId="simple" csTypeId="urn:microsoft.com/office/officeart/2005/8/colors/colorful5" csCatId="colorful"/>
      <dgm:spPr/>
      <dgm:t>
        <a:bodyPr/>
        <a:lstStyle/>
        <a:p>
          <a:endParaRPr lang="en-US"/>
        </a:p>
      </dgm:t>
    </dgm:pt>
    <dgm:pt modelId="{C051F434-FD1C-4339-87B7-5303AEBA22AC}">
      <dgm:prSet/>
      <dgm:spPr/>
      <dgm:t>
        <a:bodyPr/>
        <a:lstStyle/>
        <a:p>
          <a:r>
            <a:rPr lang="en-US" baseline="0"/>
            <a:t>Pitch</a:t>
          </a:r>
          <a:endParaRPr lang="en-US"/>
        </a:p>
      </dgm:t>
    </dgm:pt>
    <dgm:pt modelId="{B775CF3B-0665-4D90-BB22-59FE3D978C46}" type="parTrans" cxnId="{8F6631E7-C69E-4CDB-AD05-F4BB30B5BC70}">
      <dgm:prSet/>
      <dgm:spPr/>
      <dgm:t>
        <a:bodyPr/>
        <a:lstStyle/>
        <a:p>
          <a:endParaRPr lang="en-US"/>
        </a:p>
      </dgm:t>
    </dgm:pt>
    <dgm:pt modelId="{3072BA75-E013-4911-977C-C98265C6C173}" type="sibTrans" cxnId="{8F6631E7-C69E-4CDB-AD05-F4BB30B5BC70}">
      <dgm:prSet/>
      <dgm:spPr/>
      <dgm:t>
        <a:bodyPr/>
        <a:lstStyle/>
        <a:p>
          <a:endParaRPr lang="en-US"/>
        </a:p>
      </dgm:t>
    </dgm:pt>
    <dgm:pt modelId="{A0BED0E7-6B8D-4841-BCC9-8F67978D4DC5}">
      <dgm:prSet/>
      <dgm:spPr/>
      <dgm:t>
        <a:bodyPr/>
        <a:lstStyle/>
        <a:p>
          <a:r>
            <a:rPr lang="en-US" baseline="0"/>
            <a:t>Duration</a:t>
          </a:r>
          <a:endParaRPr lang="en-US"/>
        </a:p>
      </dgm:t>
    </dgm:pt>
    <dgm:pt modelId="{0A834764-8625-4CA1-9F2D-F316038D7BCA}" type="parTrans" cxnId="{666F82AE-E979-4DA4-97BD-AC3ED8FC29C3}">
      <dgm:prSet/>
      <dgm:spPr/>
      <dgm:t>
        <a:bodyPr/>
        <a:lstStyle/>
        <a:p>
          <a:endParaRPr lang="en-US"/>
        </a:p>
      </dgm:t>
    </dgm:pt>
    <dgm:pt modelId="{FCA03A90-1D90-49EA-A1C1-C3913FC54D77}" type="sibTrans" cxnId="{666F82AE-E979-4DA4-97BD-AC3ED8FC29C3}">
      <dgm:prSet/>
      <dgm:spPr/>
      <dgm:t>
        <a:bodyPr/>
        <a:lstStyle/>
        <a:p>
          <a:endParaRPr lang="en-US"/>
        </a:p>
      </dgm:t>
    </dgm:pt>
    <dgm:pt modelId="{B1F123B4-F64D-4259-AF01-1090C514B6B5}">
      <dgm:prSet/>
      <dgm:spPr/>
      <dgm:t>
        <a:bodyPr/>
        <a:lstStyle/>
        <a:p>
          <a:r>
            <a:rPr lang="en-US" baseline="0"/>
            <a:t>Loudness</a:t>
          </a:r>
          <a:endParaRPr lang="en-US"/>
        </a:p>
      </dgm:t>
    </dgm:pt>
    <dgm:pt modelId="{6323F2DE-B82F-4D2F-8C70-E2F3AA2C59FC}" type="parTrans" cxnId="{C78F770A-BEDD-411D-B6BF-9891A5167716}">
      <dgm:prSet/>
      <dgm:spPr/>
      <dgm:t>
        <a:bodyPr/>
        <a:lstStyle/>
        <a:p>
          <a:endParaRPr lang="en-US"/>
        </a:p>
      </dgm:t>
    </dgm:pt>
    <dgm:pt modelId="{F85F5BC4-233C-427A-9457-F333A9D45AEF}" type="sibTrans" cxnId="{C78F770A-BEDD-411D-B6BF-9891A5167716}">
      <dgm:prSet/>
      <dgm:spPr/>
      <dgm:t>
        <a:bodyPr/>
        <a:lstStyle/>
        <a:p>
          <a:endParaRPr lang="en-US"/>
        </a:p>
      </dgm:t>
    </dgm:pt>
    <dgm:pt modelId="{96B0FAE7-380B-47FB-81D4-E90021222510}">
      <dgm:prSet/>
      <dgm:spPr/>
      <dgm:t>
        <a:bodyPr/>
        <a:lstStyle/>
        <a:p>
          <a:r>
            <a:rPr lang="en-US" baseline="0"/>
            <a:t>Timbre</a:t>
          </a:r>
          <a:endParaRPr lang="en-US"/>
        </a:p>
      </dgm:t>
    </dgm:pt>
    <dgm:pt modelId="{CB1383DC-57DA-4EAD-B105-673CD3BAD3F2}" type="parTrans" cxnId="{B363F8A5-84CC-4EBB-8C37-7AAF4D6916E3}">
      <dgm:prSet/>
      <dgm:spPr/>
      <dgm:t>
        <a:bodyPr/>
        <a:lstStyle/>
        <a:p>
          <a:endParaRPr lang="en-US"/>
        </a:p>
      </dgm:t>
    </dgm:pt>
    <dgm:pt modelId="{2F946D7D-E294-4573-B4CA-FB01107A2680}" type="sibTrans" cxnId="{B363F8A5-84CC-4EBB-8C37-7AAF4D6916E3}">
      <dgm:prSet/>
      <dgm:spPr/>
      <dgm:t>
        <a:bodyPr/>
        <a:lstStyle/>
        <a:p>
          <a:endParaRPr lang="en-US"/>
        </a:p>
      </dgm:t>
    </dgm:pt>
    <dgm:pt modelId="{90F0B79A-8535-4E8F-890C-8A2246689506}">
      <dgm:prSet/>
      <dgm:spPr/>
      <dgm:t>
        <a:bodyPr/>
        <a:lstStyle/>
        <a:p>
          <a:r>
            <a:rPr lang="en-US" baseline="0"/>
            <a:t>Sonic texture</a:t>
          </a:r>
          <a:endParaRPr lang="en-US"/>
        </a:p>
      </dgm:t>
    </dgm:pt>
    <dgm:pt modelId="{DFED455C-D2B3-4BD2-A597-79A442549BFB}" type="parTrans" cxnId="{8B735848-5BD7-40A4-89FF-0E3B0066F00D}">
      <dgm:prSet/>
      <dgm:spPr/>
      <dgm:t>
        <a:bodyPr/>
        <a:lstStyle/>
        <a:p>
          <a:endParaRPr lang="en-US"/>
        </a:p>
      </dgm:t>
    </dgm:pt>
    <dgm:pt modelId="{D8F13098-FDE4-4B35-B788-7358B2D332C8}" type="sibTrans" cxnId="{8B735848-5BD7-40A4-89FF-0E3B0066F00D}">
      <dgm:prSet/>
      <dgm:spPr/>
      <dgm:t>
        <a:bodyPr/>
        <a:lstStyle/>
        <a:p>
          <a:endParaRPr lang="en-US"/>
        </a:p>
      </dgm:t>
    </dgm:pt>
    <dgm:pt modelId="{31745E40-B68A-4116-BF97-E1A403EF31ED}">
      <dgm:prSet/>
      <dgm:spPr/>
      <dgm:t>
        <a:bodyPr/>
        <a:lstStyle/>
        <a:p>
          <a:r>
            <a:rPr lang="en-US" baseline="0"/>
            <a:t>Spatial location</a:t>
          </a:r>
          <a:endParaRPr lang="en-US"/>
        </a:p>
      </dgm:t>
    </dgm:pt>
    <dgm:pt modelId="{E32A87D7-8A11-4A63-A74A-891159F4342D}" type="parTrans" cxnId="{D0C578C9-6BFA-4BC3-92DE-F0297642B800}">
      <dgm:prSet/>
      <dgm:spPr/>
      <dgm:t>
        <a:bodyPr/>
        <a:lstStyle/>
        <a:p>
          <a:endParaRPr lang="en-US"/>
        </a:p>
      </dgm:t>
    </dgm:pt>
    <dgm:pt modelId="{5B76319C-ADEA-4D2A-A4EE-6F4511C4AD48}" type="sibTrans" cxnId="{D0C578C9-6BFA-4BC3-92DE-F0297642B800}">
      <dgm:prSet/>
      <dgm:spPr/>
      <dgm:t>
        <a:bodyPr/>
        <a:lstStyle/>
        <a:p>
          <a:endParaRPr lang="en-US"/>
        </a:p>
      </dgm:t>
    </dgm:pt>
    <dgm:pt modelId="{6A92AD0A-422F-3B46-B7F8-CB32D1FBF165}" type="pres">
      <dgm:prSet presAssocID="{2843FBD5-9068-46A3-8891-1A28D0C0DE75}" presName="diagram" presStyleCnt="0">
        <dgm:presLayoutVars>
          <dgm:dir/>
          <dgm:resizeHandles val="exact"/>
        </dgm:presLayoutVars>
      </dgm:prSet>
      <dgm:spPr/>
    </dgm:pt>
    <dgm:pt modelId="{F109CE40-1CDE-9E48-9E2E-704C401B399E}" type="pres">
      <dgm:prSet presAssocID="{C051F434-FD1C-4339-87B7-5303AEBA22AC}" presName="node" presStyleLbl="node1" presStyleIdx="0" presStyleCnt="6">
        <dgm:presLayoutVars>
          <dgm:bulletEnabled val="1"/>
        </dgm:presLayoutVars>
      </dgm:prSet>
      <dgm:spPr/>
    </dgm:pt>
    <dgm:pt modelId="{2C23EA0F-1EA6-1746-9D47-2A823720AAED}" type="pres">
      <dgm:prSet presAssocID="{3072BA75-E013-4911-977C-C98265C6C173}" presName="sibTrans" presStyleCnt="0"/>
      <dgm:spPr/>
    </dgm:pt>
    <dgm:pt modelId="{82F7445E-D1C0-AF4C-8E0D-600B9B7B6EC9}" type="pres">
      <dgm:prSet presAssocID="{A0BED0E7-6B8D-4841-BCC9-8F67978D4DC5}" presName="node" presStyleLbl="node1" presStyleIdx="1" presStyleCnt="6">
        <dgm:presLayoutVars>
          <dgm:bulletEnabled val="1"/>
        </dgm:presLayoutVars>
      </dgm:prSet>
      <dgm:spPr/>
    </dgm:pt>
    <dgm:pt modelId="{CD7264E7-C86F-EF4B-8BA5-73C91318C1BB}" type="pres">
      <dgm:prSet presAssocID="{FCA03A90-1D90-49EA-A1C1-C3913FC54D77}" presName="sibTrans" presStyleCnt="0"/>
      <dgm:spPr/>
    </dgm:pt>
    <dgm:pt modelId="{FD24A514-1B2C-9B42-9A11-B67F255C3540}" type="pres">
      <dgm:prSet presAssocID="{B1F123B4-F64D-4259-AF01-1090C514B6B5}" presName="node" presStyleLbl="node1" presStyleIdx="2" presStyleCnt="6">
        <dgm:presLayoutVars>
          <dgm:bulletEnabled val="1"/>
        </dgm:presLayoutVars>
      </dgm:prSet>
      <dgm:spPr/>
    </dgm:pt>
    <dgm:pt modelId="{E6144DC5-789B-7F44-8EA9-94E6045D202E}" type="pres">
      <dgm:prSet presAssocID="{F85F5BC4-233C-427A-9457-F333A9D45AEF}" presName="sibTrans" presStyleCnt="0"/>
      <dgm:spPr/>
    </dgm:pt>
    <dgm:pt modelId="{9DE64BDC-4F84-7A48-BD83-7C88DBBDD447}" type="pres">
      <dgm:prSet presAssocID="{96B0FAE7-380B-47FB-81D4-E90021222510}" presName="node" presStyleLbl="node1" presStyleIdx="3" presStyleCnt="6">
        <dgm:presLayoutVars>
          <dgm:bulletEnabled val="1"/>
        </dgm:presLayoutVars>
      </dgm:prSet>
      <dgm:spPr/>
    </dgm:pt>
    <dgm:pt modelId="{808D9AE5-D38F-9543-BC09-18645CA53EB9}" type="pres">
      <dgm:prSet presAssocID="{2F946D7D-E294-4573-B4CA-FB01107A2680}" presName="sibTrans" presStyleCnt="0"/>
      <dgm:spPr/>
    </dgm:pt>
    <dgm:pt modelId="{8AB1F1B0-78CF-2D46-B7F9-DF6697D60FA1}" type="pres">
      <dgm:prSet presAssocID="{90F0B79A-8535-4E8F-890C-8A2246689506}" presName="node" presStyleLbl="node1" presStyleIdx="4" presStyleCnt="6">
        <dgm:presLayoutVars>
          <dgm:bulletEnabled val="1"/>
        </dgm:presLayoutVars>
      </dgm:prSet>
      <dgm:spPr/>
    </dgm:pt>
    <dgm:pt modelId="{521DEE75-31C5-F142-9997-AE28D3C1B7DE}" type="pres">
      <dgm:prSet presAssocID="{D8F13098-FDE4-4B35-B788-7358B2D332C8}" presName="sibTrans" presStyleCnt="0"/>
      <dgm:spPr/>
    </dgm:pt>
    <dgm:pt modelId="{9A8AF091-E291-D144-A92B-10AF1BC4BFE6}" type="pres">
      <dgm:prSet presAssocID="{31745E40-B68A-4116-BF97-E1A403EF31ED}" presName="node" presStyleLbl="node1" presStyleIdx="5" presStyleCnt="6">
        <dgm:presLayoutVars>
          <dgm:bulletEnabled val="1"/>
        </dgm:presLayoutVars>
      </dgm:prSet>
      <dgm:spPr/>
    </dgm:pt>
  </dgm:ptLst>
  <dgm:cxnLst>
    <dgm:cxn modelId="{C78F770A-BEDD-411D-B6BF-9891A5167716}" srcId="{2843FBD5-9068-46A3-8891-1A28D0C0DE75}" destId="{B1F123B4-F64D-4259-AF01-1090C514B6B5}" srcOrd="2" destOrd="0" parTransId="{6323F2DE-B82F-4D2F-8C70-E2F3AA2C59FC}" sibTransId="{F85F5BC4-233C-427A-9457-F333A9D45AEF}"/>
    <dgm:cxn modelId="{4666FB29-F95E-A94C-989D-3D48733A0177}" type="presOf" srcId="{A0BED0E7-6B8D-4841-BCC9-8F67978D4DC5}" destId="{82F7445E-D1C0-AF4C-8E0D-600B9B7B6EC9}" srcOrd="0" destOrd="0" presId="urn:microsoft.com/office/officeart/2005/8/layout/default"/>
    <dgm:cxn modelId="{0B9B8B3B-2501-754C-A125-E498FBCB7305}" type="presOf" srcId="{31745E40-B68A-4116-BF97-E1A403EF31ED}" destId="{9A8AF091-E291-D144-A92B-10AF1BC4BFE6}" srcOrd="0" destOrd="0" presId="urn:microsoft.com/office/officeart/2005/8/layout/default"/>
    <dgm:cxn modelId="{89380C48-B4AF-4F40-8DB0-86D2DD088F56}" type="presOf" srcId="{C051F434-FD1C-4339-87B7-5303AEBA22AC}" destId="{F109CE40-1CDE-9E48-9E2E-704C401B399E}" srcOrd="0" destOrd="0" presId="urn:microsoft.com/office/officeart/2005/8/layout/default"/>
    <dgm:cxn modelId="{8B735848-5BD7-40A4-89FF-0E3B0066F00D}" srcId="{2843FBD5-9068-46A3-8891-1A28D0C0DE75}" destId="{90F0B79A-8535-4E8F-890C-8A2246689506}" srcOrd="4" destOrd="0" parTransId="{DFED455C-D2B3-4BD2-A597-79A442549BFB}" sibTransId="{D8F13098-FDE4-4B35-B788-7358B2D332C8}"/>
    <dgm:cxn modelId="{2820344C-97C1-7746-9623-AAB2B0E28D38}" type="presOf" srcId="{90F0B79A-8535-4E8F-890C-8A2246689506}" destId="{8AB1F1B0-78CF-2D46-B7F9-DF6697D60FA1}" srcOrd="0" destOrd="0" presId="urn:microsoft.com/office/officeart/2005/8/layout/default"/>
    <dgm:cxn modelId="{2F666965-F519-414E-A3FA-C861632C30EC}" type="presOf" srcId="{2843FBD5-9068-46A3-8891-1A28D0C0DE75}" destId="{6A92AD0A-422F-3B46-B7F8-CB32D1FBF165}" srcOrd="0" destOrd="0" presId="urn:microsoft.com/office/officeart/2005/8/layout/default"/>
    <dgm:cxn modelId="{FBECF56D-9771-944E-8C1F-365F29CE317F}" type="presOf" srcId="{B1F123B4-F64D-4259-AF01-1090C514B6B5}" destId="{FD24A514-1B2C-9B42-9A11-B67F255C3540}" srcOrd="0" destOrd="0" presId="urn:microsoft.com/office/officeart/2005/8/layout/default"/>
    <dgm:cxn modelId="{B363F8A5-84CC-4EBB-8C37-7AAF4D6916E3}" srcId="{2843FBD5-9068-46A3-8891-1A28D0C0DE75}" destId="{96B0FAE7-380B-47FB-81D4-E90021222510}" srcOrd="3" destOrd="0" parTransId="{CB1383DC-57DA-4EAD-B105-673CD3BAD3F2}" sibTransId="{2F946D7D-E294-4573-B4CA-FB01107A2680}"/>
    <dgm:cxn modelId="{666F82AE-E979-4DA4-97BD-AC3ED8FC29C3}" srcId="{2843FBD5-9068-46A3-8891-1A28D0C0DE75}" destId="{A0BED0E7-6B8D-4841-BCC9-8F67978D4DC5}" srcOrd="1" destOrd="0" parTransId="{0A834764-8625-4CA1-9F2D-F316038D7BCA}" sibTransId="{FCA03A90-1D90-49EA-A1C1-C3913FC54D77}"/>
    <dgm:cxn modelId="{D0C578C9-6BFA-4BC3-92DE-F0297642B800}" srcId="{2843FBD5-9068-46A3-8891-1A28D0C0DE75}" destId="{31745E40-B68A-4116-BF97-E1A403EF31ED}" srcOrd="5" destOrd="0" parTransId="{E32A87D7-8A11-4A63-A74A-891159F4342D}" sibTransId="{5B76319C-ADEA-4D2A-A4EE-6F4511C4AD48}"/>
    <dgm:cxn modelId="{8F6631E7-C69E-4CDB-AD05-F4BB30B5BC70}" srcId="{2843FBD5-9068-46A3-8891-1A28D0C0DE75}" destId="{C051F434-FD1C-4339-87B7-5303AEBA22AC}" srcOrd="0" destOrd="0" parTransId="{B775CF3B-0665-4D90-BB22-59FE3D978C46}" sibTransId="{3072BA75-E013-4911-977C-C98265C6C173}"/>
    <dgm:cxn modelId="{ED3F7BF4-5890-FD4A-8101-0A9A8881F5CF}" type="presOf" srcId="{96B0FAE7-380B-47FB-81D4-E90021222510}" destId="{9DE64BDC-4F84-7A48-BD83-7C88DBBDD447}" srcOrd="0" destOrd="0" presId="urn:microsoft.com/office/officeart/2005/8/layout/default"/>
    <dgm:cxn modelId="{5DCFDDB6-A78E-9D40-B8EA-EEF492C03850}" type="presParOf" srcId="{6A92AD0A-422F-3B46-B7F8-CB32D1FBF165}" destId="{F109CE40-1CDE-9E48-9E2E-704C401B399E}" srcOrd="0" destOrd="0" presId="urn:microsoft.com/office/officeart/2005/8/layout/default"/>
    <dgm:cxn modelId="{757708A2-5009-6641-A248-BAC6DB9C676F}" type="presParOf" srcId="{6A92AD0A-422F-3B46-B7F8-CB32D1FBF165}" destId="{2C23EA0F-1EA6-1746-9D47-2A823720AAED}" srcOrd="1" destOrd="0" presId="urn:microsoft.com/office/officeart/2005/8/layout/default"/>
    <dgm:cxn modelId="{881EB2C1-759B-934C-9630-C5BBA5E2D46B}" type="presParOf" srcId="{6A92AD0A-422F-3B46-B7F8-CB32D1FBF165}" destId="{82F7445E-D1C0-AF4C-8E0D-600B9B7B6EC9}" srcOrd="2" destOrd="0" presId="urn:microsoft.com/office/officeart/2005/8/layout/default"/>
    <dgm:cxn modelId="{35C735EF-50D3-AB4B-BE8B-EC6846E984F5}" type="presParOf" srcId="{6A92AD0A-422F-3B46-B7F8-CB32D1FBF165}" destId="{CD7264E7-C86F-EF4B-8BA5-73C91318C1BB}" srcOrd="3" destOrd="0" presId="urn:microsoft.com/office/officeart/2005/8/layout/default"/>
    <dgm:cxn modelId="{5C1FA903-7BB4-1F4E-85A0-B3015B76728A}" type="presParOf" srcId="{6A92AD0A-422F-3B46-B7F8-CB32D1FBF165}" destId="{FD24A514-1B2C-9B42-9A11-B67F255C3540}" srcOrd="4" destOrd="0" presId="urn:microsoft.com/office/officeart/2005/8/layout/default"/>
    <dgm:cxn modelId="{905D4B1C-3B72-5C4C-9090-1FDBF5D89723}" type="presParOf" srcId="{6A92AD0A-422F-3B46-B7F8-CB32D1FBF165}" destId="{E6144DC5-789B-7F44-8EA9-94E6045D202E}" srcOrd="5" destOrd="0" presId="urn:microsoft.com/office/officeart/2005/8/layout/default"/>
    <dgm:cxn modelId="{18F88C9B-2D72-FE4C-935B-EBF5DAB1E98A}" type="presParOf" srcId="{6A92AD0A-422F-3B46-B7F8-CB32D1FBF165}" destId="{9DE64BDC-4F84-7A48-BD83-7C88DBBDD447}" srcOrd="6" destOrd="0" presId="urn:microsoft.com/office/officeart/2005/8/layout/default"/>
    <dgm:cxn modelId="{1B426FB7-852B-5B40-AACA-E61758638345}" type="presParOf" srcId="{6A92AD0A-422F-3B46-B7F8-CB32D1FBF165}" destId="{808D9AE5-D38F-9543-BC09-18645CA53EB9}" srcOrd="7" destOrd="0" presId="urn:microsoft.com/office/officeart/2005/8/layout/default"/>
    <dgm:cxn modelId="{5FAB66DD-184E-E540-85D0-B77094610C30}" type="presParOf" srcId="{6A92AD0A-422F-3B46-B7F8-CB32D1FBF165}" destId="{8AB1F1B0-78CF-2D46-B7F9-DF6697D60FA1}" srcOrd="8" destOrd="0" presId="urn:microsoft.com/office/officeart/2005/8/layout/default"/>
    <dgm:cxn modelId="{8DEFFA9D-3557-ED47-822B-C9DE937D137F}" type="presParOf" srcId="{6A92AD0A-422F-3B46-B7F8-CB32D1FBF165}" destId="{521DEE75-31C5-F142-9997-AE28D3C1B7DE}" srcOrd="9" destOrd="0" presId="urn:microsoft.com/office/officeart/2005/8/layout/default"/>
    <dgm:cxn modelId="{F20040C7-3EB8-784D-A31B-A7186DB24D94}" type="presParOf" srcId="{6A92AD0A-422F-3B46-B7F8-CB32D1FBF165}" destId="{9A8AF091-E291-D144-A92B-10AF1BC4BFE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D35820-AEC8-4E85-9083-E364BB591A04}" type="doc">
      <dgm:prSet loTypeId="urn:microsoft.com/office/officeart/2005/8/layout/hierarchy1" loCatId="hierarchy" qsTypeId="urn:microsoft.com/office/officeart/2005/8/quickstyle/simple2" qsCatId="simple" csTypeId="urn:microsoft.com/office/officeart/2005/8/colors/colorful1" csCatId="colorful"/>
      <dgm:spPr/>
      <dgm:t>
        <a:bodyPr/>
        <a:lstStyle/>
        <a:p>
          <a:endParaRPr lang="en-US"/>
        </a:p>
      </dgm:t>
    </dgm:pt>
    <dgm:pt modelId="{FDA816C8-6FBB-4245-B9C4-4B448EC4B0A3}">
      <dgm:prSet/>
      <dgm:spPr/>
      <dgm:t>
        <a:bodyPr/>
        <a:lstStyle/>
        <a:p>
          <a:r>
            <a:rPr lang="en-US" baseline="0"/>
            <a:t>It’s a work in Progress</a:t>
          </a:r>
          <a:endParaRPr lang="en-US"/>
        </a:p>
      </dgm:t>
    </dgm:pt>
    <dgm:pt modelId="{31F1D9E1-A39B-4CD6-B85A-91385DF78852}" type="parTrans" cxnId="{D1C5A1C2-B3E8-48D6-9F57-935F55934B60}">
      <dgm:prSet/>
      <dgm:spPr/>
      <dgm:t>
        <a:bodyPr/>
        <a:lstStyle/>
        <a:p>
          <a:endParaRPr lang="en-US"/>
        </a:p>
      </dgm:t>
    </dgm:pt>
    <dgm:pt modelId="{BF053F12-3A53-479F-AD99-0C0374EA7D17}" type="sibTrans" cxnId="{D1C5A1C2-B3E8-48D6-9F57-935F55934B60}">
      <dgm:prSet/>
      <dgm:spPr/>
      <dgm:t>
        <a:bodyPr/>
        <a:lstStyle/>
        <a:p>
          <a:endParaRPr lang="en-US"/>
        </a:p>
      </dgm:t>
    </dgm:pt>
    <dgm:pt modelId="{C4F25788-3AAC-4ED3-86BF-3AB0407C75C9}">
      <dgm:prSet/>
      <dgm:spPr/>
      <dgm:t>
        <a:bodyPr/>
        <a:lstStyle/>
        <a:p>
          <a:r>
            <a:rPr lang="en-US" baseline="0"/>
            <a:t>Hopefully, the ideas in this meeting better refine the goal</a:t>
          </a:r>
          <a:endParaRPr lang="en-US"/>
        </a:p>
      </dgm:t>
    </dgm:pt>
    <dgm:pt modelId="{99FE2A6F-7D3F-4615-AC4C-B29AD15425F0}" type="parTrans" cxnId="{563E21FA-2D52-4C3F-83B6-BCBC9465187B}">
      <dgm:prSet/>
      <dgm:spPr/>
      <dgm:t>
        <a:bodyPr/>
        <a:lstStyle/>
        <a:p>
          <a:endParaRPr lang="en-US"/>
        </a:p>
      </dgm:t>
    </dgm:pt>
    <dgm:pt modelId="{712ED128-BE16-433F-AE53-810FA81E1E88}" type="sibTrans" cxnId="{563E21FA-2D52-4C3F-83B6-BCBC9465187B}">
      <dgm:prSet/>
      <dgm:spPr/>
      <dgm:t>
        <a:bodyPr/>
        <a:lstStyle/>
        <a:p>
          <a:endParaRPr lang="en-US"/>
        </a:p>
      </dgm:t>
    </dgm:pt>
    <dgm:pt modelId="{B4D1FDDC-C2B8-7747-9D65-7700ACF7107E}" type="pres">
      <dgm:prSet presAssocID="{6ED35820-AEC8-4E85-9083-E364BB591A04}" presName="hierChild1" presStyleCnt="0">
        <dgm:presLayoutVars>
          <dgm:chPref val="1"/>
          <dgm:dir/>
          <dgm:animOne val="branch"/>
          <dgm:animLvl val="lvl"/>
          <dgm:resizeHandles/>
        </dgm:presLayoutVars>
      </dgm:prSet>
      <dgm:spPr/>
    </dgm:pt>
    <dgm:pt modelId="{08417DCA-B2E5-AC47-8747-9CE9A6174D1C}" type="pres">
      <dgm:prSet presAssocID="{FDA816C8-6FBB-4245-B9C4-4B448EC4B0A3}" presName="hierRoot1" presStyleCnt="0"/>
      <dgm:spPr/>
    </dgm:pt>
    <dgm:pt modelId="{E33D86CE-662C-434A-8484-E28AE45E8B14}" type="pres">
      <dgm:prSet presAssocID="{FDA816C8-6FBB-4245-B9C4-4B448EC4B0A3}" presName="composite" presStyleCnt="0"/>
      <dgm:spPr/>
    </dgm:pt>
    <dgm:pt modelId="{E3FE038A-6031-AC42-A89B-65BDA3E4E549}" type="pres">
      <dgm:prSet presAssocID="{FDA816C8-6FBB-4245-B9C4-4B448EC4B0A3}" presName="background" presStyleLbl="node0" presStyleIdx="0" presStyleCnt="2"/>
      <dgm:spPr/>
    </dgm:pt>
    <dgm:pt modelId="{AAFCF476-6C4B-CE4E-B8EE-1486555FD294}" type="pres">
      <dgm:prSet presAssocID="{FDA816C8-6FBB-4245-B9C4-4B448EC4B0A3}" presName="text" presStyleLbl="fgAcc0" presStyleIdx="0" presStyleCnt="2">
        <dgm:presLayoutVars>
          <dgm:chPref val="3"/>
        </dgm:presLayoutVars>
      </dgm:prSet>
      <dgm:spPr/>
    </dgm:pt>
    <dgm:pt modelId="{B6797B18-21DC-0F48-926D-0112B376FF92}" type="pres">
      <dgm:prSet presAssocID="{FDA816C8-6FBB-4245-B9C4-4B448EC4B0A3}" presName="hierChild2" presStyleCnt="0"/>
      <dgm:spPr/>
    </dgm:pt>
    <dgm:pt modelId="{C0EF4406-AAD6-B644-8FA5-9DE28A48810D}" type="pres">
      <dgm:prSet presAssocID="{C4F25788-3AAC-4ED3-86BF-3AB0407C75C9}" presName="hierRoot1" presStyleCnt="0"/>
      <dgm:spPr/>
    </dgm:pt>
    <dgm:pt modelId="{41EE59E2-CE73-4B4E-A260-299E6BE53F4E}" type="pres">
      <dgm:prSet presAssocID="{C4F25788-3AAC-4ED3-86BF-3AB0407C75C9}" presName="composite" presStyleCnt="0"/>
      <dgm:spPr/>
    </dgm:pt>
    <dgm:pt modelId="{8EF197EE-E2A0-094D-A6CD-C5DEAB3F9C56}" type="pres">
      <dgm:prSet presAssocID="{C4F25788-3AAC-4ED3-86BF-3AB0407C75C9}" presName="background" presStyleLbl="node0" presStyleIdx="1" presStyleCnt="2"/>
      <dgm:spPr/>
    </dgm:pt>
    <dgm:pt modelId="{AB86BA70-E4D2-094A-87D1-CD626F3B4712}" type="pres">
      <dgm:prSet presAssocID="{C4F25788-3AAC-4ED3-86BF-3AB0407C75C9}" presName="text" presStyleLbl="fgAcc0" presStyleIdx="1" presStyleCnt="2">
        <dgm:presLayoutVars>
          <dgm:chPref val="3"/>
        </dgm:presLayoutVars>
      </dgm:prSet>
      <dgm:spPr/>
    </dgm:pt>
    <dgm:pt modelId="{30F43F1F-0AE0-8F4C-9F7C-2A2F804EF202}" type="pres">
      <dgm:prSet presAssocID="{C4F25788-3AAC-4ED3-86BF-3AB0407C75C9}" presName="hierChild2" presStyleCnt="0"/>
      <dgm:spPr/>
    </dgm:pt>
  </dgm:ptLst>
  <dgm:cxnLst>
    <dgm:cxn modelId="{35C7071F-687D-1A42-B98E-EDAA251E9D4D}" type="presOf" srcId="{FDA816C8-6FBB-4245-B9C4-4B448EC4B0A3}" destId="{AAFCF476-6C4B-CE4E-B8EE-1486555FD294}" srcOrd="0" destOrd="0" presId="urn:microsoft.com/office/officeart/2005/8/layout/hierarchy1"/>
    <dgm:cxn modelId="{7AFAA77A-6DD8-7F43-97F4-25BA5A7BA222}" type="presOf" srcId="{6ED35820-AEC8-4E85-9083-E364BB591A04}" destId="{B4D1FDDC-C2B8-7747-9D65-7700ACF7107E}" srcOrd="0" destOrd="0" presId="urn:microsoft.com/office/officeart/2005/8/layout/hierarchy1"/>
    <dgm:cxn modelId="{D1C5A1C2-B3E8-48D6-9F57-935F55934B60}" srcId="{6ED35820-AEC8-4E85-9083-E364BB591A04}" destId="{FDA816C8-6FBB-4245-B9C4-4B448EC4B0A3}" srcOrd="0" destOrd="0" parTransId="{31F1D9E1-A39B-4CD6-B85A-91385DF78852}" sibTransId="{BF053F12-3A53-479F-AD99-0C0374EA7D17}"/>
    <dgm:cxn modelId="{AE62EBD0-8D6B-FD45-B2AA-2A9A994C1F7F}" type="presOf" srcId="{C4F25788-3AAC-4ED3-86BF-3AB0407C75C9}" destId="{AB86BA70-E4D2-094A-87D1-CD626F3B4712}" srcOrd="0" destOrd="0" presId="urn:microsoft.com/office/officeart/2005/8/layout/hierarchy1"/>
    <dgm:cxn modelId="{563E21FA-2D52-4C3F-83B6-BCBC9465187B}" srcId="{6ED35820-AEC8-4E85-9083-E364BB591A04}" destId="{C4F25788-3AAC-4ED3-86BF-3AB0407C75C9}" srcOrd="1" destOrd="0" parTransId="{99FE2A6F-7D3F-4615-AC4C-B29AD15425F0}" sibTransId="{712ED128-BE16-433F-AE53-810FA81E1E88}"/>
    <dgm:cxn modelId="{22844BA7-BC79-D246-91D6-61BF26226BA4}" type="presParOf" srcId="{B4D1FDDC-C2B8-7747-9D65-7700ACF7107E}" destId="{08417DCA-B2E5-AC47-8747-9CE9A6174D1C}" srcOrd="0" destOrd="0" presId="urn:microsoft.com/office/officeart/2005/8/layout/hierarchy1"/>
    <dgm:cxn modelId="{F689DC31-17F8-EA4F-B40E-5AF5A44008B5}" type="presParOf" srcId="{08417DCA-B2E5-AC47-8747-9CE9A6174D1C}" destId="{E33D86CE-662C-434A-8484-E28AE45E8B14}" srcOrd="0" destOrd="0" presId="urn:microsoft.com/office/officeart/2005/8/layout/hierarchy1"/>
    <dgm:cxn modelId="{48497427-9420-3E40-AA40-72E422F179B3}" type="presParOf" srcId="{E33D86CE-662C-434A-8484-E28AE45E8B14}" destId="{E3FE038A-6031-AC42-A89B-65BDA3E4E549}" srcOrd="0" destOrd="0" presId="urn:microsoft.com/office/officeart/2005/8/layout/hierarchy1"/>
    <dgm:cxn modelId="{83C28B6D-85C1-F545-A622-856B46322883}" type="presParOf" srcId="{E33D86CE-662C-434A-8484-E28AE45E8B14}" destId="{AAFCF476-6C4B-CE4E-B8EE-1486555FD294}" srcOrd="1" destOrd="0" presId="urn:microsoft.com/office/officeart/2005/8/layout/hierarchy1"/>
    <dgm:cxn modelId="{F63B1298-EA97-7147-BDAB-1F3E6E3685F5}" type="presParOf" srcId="{08417DCA-B2E5-AC47-8747-9CE9A6174D1C}" destId="{B6797B18-21DC-0F48-926D-0112B376FF92}" srcOrd="1" destOrd="0" presId="urn:microsoft.com/office/officeart/2005/8/layout/hierarchy1"/>
    <dgm:cxn modelId="{FC17CB6D-95DA-4D43-A2F5-BC938C0FF832}" type="presParOf" srcId="{B4D1FDDC-C2B8-7747-9D65-7700ACF7107E}" destId="{C0EF4406-AAD6-B644-8FA5-9DE28A48810D}" srcOrd="1" destOrd="0" presId="urn:microsoft.com/office/officeart/2005/8/layout/hierarchy1"/>
    <dgm:cxn modelId="{F679F9B5-FE62-9445-B88B-26169F68C248}" type="presParOf" srcId="{C0EF4406-AAD6-B644-8FA5-9DE28A48810D}" destId="{41EE59E2-CE73-4B4E-A260-299E6BE53F4E}" srcOrd="0" destOrd="0" presId="urn:microsoft.com/office/officeart/2005/8/layout/hierarchy1"/>
    <dgm:cxn modelId="{5770A25C-D9F2-F449-9760-A709402DF1C3}" type="presParOf" srcId="{41EE59E2-CE73-4B4E-A260-299E6BE53F4E}" destId="{8EF197EE-E2A0-094D-A6CD-C5DEAB3F9C56}" srcOrd="0" destOrd="0" presId="urn:microsoft.com/office/officeart/2005/8/layout/hierarchy1"/>
    <dgm:cxn modelId="{B137DDC5-1093-FC42-B68C-CF535F19A21D}" type="presParOf" srcId="{41EE59E2-CE73-4B4E-A260-299E6BE53F4E}" destId="{AB86BA70-E4D2-094A-87D1-CD626F3B4712}" srcOrd="1" destOrd="0" presId="urn:microsoft.com/office/officeart/2005/8/layout/hierarchy1"/>
    <dgm:cxn modelId="{128139F1-D462-944B-B346-62633CC69EAD}" type="presParOf" srcId="{C0EF4406-AAD6-B644-8FA5-9DE28A48810D}" destId="{30F43F1F-0AE0-8F4C-9F7C-2A2F804EF20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A47D2-448A-DA4F-93C9-3644534F3A44}">
      <dsp:nvSpPr>
        <dsp:cNvPr id="0" name=""/>
        <dsp:cNvSpPr/>
      </dsp:nvSpPr>
      <dsp:spPr>
        <a:xfrm>
          <a:off x="1203" y="536719"/>
          <a:ext cx="4223907" cy="2682181"/>
        </a:xfrm>
        <a:prstGeom prst="roundRect">
          <a:avLst>
            <a:gd name="adj" fmla="val 10000"/>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759AED6-D9B4-E34E-A806-2838DE884AEE}">
      <dsp:nvSpPr>
        <dsp:cNvPr id="0" name=""/>
        <dsp:cNvSpPr/>
      </dsp:nvSpPr>
      <dsp:spPr>
        <a:xfrm>
          <a:off x="470526" y="982576"/>
          <a:ext cx="4223907" cy="2682181"/>
        </a:xfrm>
        <a:prstGeom prst="roundRect">
          <a:avLst>
            <a:gd name="adj" fmla="val 10000"/>
          </a:avLst>
        </a:prstGeom>
        <a:solidFill>
          <a:schemeClr val="lt2">
            <a:alpha val="9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dirty="0"/>
            <a:t>Originally, wanted a model of a person perceiving sound</a:t>
          </a:r>
          <a:endParaRPr lang="en-US" sz="3300" kern="1200" dirty="0"/>
        </a:p>
      </dsp:txBody>
      <dsp:txXfrm>
        <a:off x="549084" y="1061134"/>
        <a:ext cx="4066791" cy="2525065"/>
      </dsp:txXfrm>
    </dsp:sp>
    <dsp:sp modelId="{2DF7B682-FB35-FA4F-870B-733F37CD0524}">
      <dsp:nvSpPr>
        <dsp:cNvPr id="0" name=""/>
        <dsp:cNvSpPr/>
      </dsp:nvSpPr>
      <dsp:spPr>
        <a:xfrm>
          <a:off x="5163757" y="536719"/>
          <a:ext cx="4223907" cy="2682181"/>
        </a:xfrm>
        <a:prstGeom prst="roundRect">
          <a:avLst>
            <a:gd name="adj" fmla="val 10000"/>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6826ECD-A3F6-FA49-BEA8-3D2685A1C9AD}">
      <dsp:nvSpPr>
        <dsp:cNvPr id="0" name=""/>
        <dsp:cNvSpPr/>
      </dsp:nvSpPr>
      <dsp:spPr>
        <a:xfrm>
          <a:off x="5633080" y="982576"/>
          <a:ext cx="4223907" cy="2682181"/>
        </a:xfrm>
        <a:prstGeom prst="roundRect">
          <a:avLst>
            <a:gd name="adj" fmla="val 10000"/>
          </a:avLst>
        </a:prstGeom>
        <a:solidFill>
          <a:schemeClr val="lt2">
            <a:alpha val="90000"/>
            <a:hueOff val="0"/>
            <a:satOff val="0"/>
            <a:lumOff val="0"/>
            <a:alphaOff val="0"/>
          </a:schemeClr>
        </a:solidFill>
        <a:ln w="1397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baseline="0"/>
            <a:t>New idea to expand theory building was to add in the model of particle collisions</a:t>
          </a:r>
          <a:endParaRPr lang="en-US" sz="3300" kern="1200"/>
        </a:p>
      </dsp:txBody>
      <dsp:txXfrm>
        <a:off x="5711638" y="1061134"/>
        <a:ext cx="4066791" cy="25250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59113-421E-4F86-A32F-49B351F50ABF}">
      <dsp:nvSpPr>
        <dsp:cNvPr id="0" name=""/>
        <dsp:cNvSpPr/>
      </dsp:nvSpPr>
      <dsp:spPr>
        <a:xfrm>
          <a:off x="724135" y="2218"/>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205F22-1286-4085-94CC-4C2E70658067}">
      <dsp:nvSpPr>
        <dsp:cNvPr id="0" name=""/>
        <dsp:cNvSpPr/>
      </dsp:nvSpPr>
      <dsp:spPr>
        <a:xfrm>
          <a:off x="930028" y="208111"/>
          <a:ext cx="554326" cy="554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A62492-96AE-471B-831F-520B9AEF1207}">
      <dsp:nvSpPr>
        <dsp:cNvPr id="0" name=""/>
        <dsp:cNvSpPr/>
      </dsp:nvSpPr>
      <dsp:spPr>
        <a:xfrm>
          <a:off x="415296" y="1269249"/>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Acoustics</a:t>
          </a:r>
          <a:endParaRPr lang="en-US" sz="1300" kern="1200"/>
        </a:p>
      </dsp:txBody>
      <dsp:txXfrm>
        <a:off x="415296" y="1269249"/>
        <a:ext cx="1583789" cy="633515"/>
      </dsp:txXfrm>
    </dsp:sp>
    <dsp:sp modelId="{CF1C1548-26BA-4D15-A9E4-C0D66DE596A6}">
      <dsp:nvSpPr>
        <dsp:cNvPr id="0" name=""/>
        <dsp:cNvSpPr/>
      </dsp:nvSpPr>
      <dsp:spPr>
        <a:xfrm>
          <a:off x="2585087" y="2218"/>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43DEB-EF77-4180-A99D-DAFDF8F19FA4}">
      <dsp:nvSpPr>
        <dsp:cNvPr id="0" name=""/>
        <dsp:cNvSpPr/>
      </dsp:nvSpPr>
      <dsp:spPr>
        <a:xfrm>
          <a:off x="2790980" y="208111"/>
          <a:ext cx="554326" cy="554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2D950F-0E00-4ED9-8760-256CEF2D69FC}">
      <dsp:nvSpPr>
        <dsp:cNvPr id="0" name=""/>
        <dsp:cNvSpPr/>
      </dsp:nvSpPr>
      <dsp:spPr>
        <a:xfrm>
          <a:off x="2276248" y="1269249"/>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Physics of sound</a:t>
          </a:r>
          <a:endParaRPr lang="en-US" sz="1300" kern="1200"/>
        </a:p>
      </dsp:txBody>
      <dsp:txXfrm>
        <a:off x="2276248" y="1269249"/>
        <a:ext cx="1583789" cy="633515"/>
      </dsp:txXfrm>
    </dsp:sp>
    <dsp:sp modelId="{B57501FF-5B18-487D-832D-0519A7AE72C7}">
      <dsp:nvSpPr>
        <dsp:cNvPr id="0" name=""/>
        <dsp:cNvSpPr/>
      </dsp:nvSpPr>
      <dsp:spPr>
        <a:xfrm>
          <a:off x="4446039" y="2218"/>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ECBD-01D8-44F2-A5C6-32759060A306}">
      <dsp:nvSpPr>
        <dsp:cNvPr id="0" name=""/>
        <dsp:cNvSpPr/>
      </dsp:nvSpPr>
      <dsp:spPr>
        <a:xfrm>
          <a:off x="4651932" y="208111"/>
          <a:ext cx="554326" cy="554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3C0D2D-D17B-4BA1-982D-45A5D15E421C}">
      <dsp:nvSpPr>
        <dsp:cNvPr id="0" name=""/>
        <dsp:cNvSpPr/>
      </dsp:nvSpPr>
      <dsp:spPr>
        <a:xfrm>
          <a:off x="4137200" y="1269249"/>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Perception of sound</a:t>
          </a:r>
          <a:endParaRPr lang="en-US" sz="1300" kern="1200"/>
        </a:p>
      </dsp:txBody>
      <dsp:txXfrm>
        <a:off x="4137200" y="1269249"/>
        <a:ext cx="1583789" cy="633515"/>
      </dsp:txXfrm>
    </dsp:sp>
    <dsp:sp modelId="{1CFB493B-076F-4416-8CF1-BB833E66F80A}">
      <dsp:nvSpPr>
        <dsp:cNvPr id="0" name=""/>
        <dsp:cNvSpPr/>
      </dsp:nvSpPr>
      <dsp:spPr>
        <a:xfrm>
          <a:off x="6306991" y="2218"/>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3E4D6-AC1E-4ABF-AE88-D1A0F1683245}">
      <dsp:nvSpPr>
        <dsp:cNvPr id="0" name=""/>
        <dsp:cNvSpPr/>
      </dsp:nvSpPr>
      <dsp:spPr>
        <a:xfrm>
          <a:off x="6512884" y="208111"/>
          <a:ext cx="554326" cy="554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3FF1D-78ED-441C-A764-272D954CC877}">
      <dsp:nvSpPr>
        <dsp:cNvPr id="0" name=""/>
        <dsp:cNvSpPr/>
      </dsp:nvSpPr>
      <dsp:spPr>
        <a:xfrm>
          <a:off x="5998153" y="1269249"/>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Sound pressure level</a:t>
          </a:r>
          <a:endParaRPr lang="en-US" sz="1300" kern="1200"/>
        </a:p>
      </dsp:txBody>
      <dsp:txXfrm>
        <a:off x="5998153" y="1269249"/>
        <a:ext cx="1583789" cy="633515"/>
      </dsp:txXfrm>
    </dsp:sp>
    <dsp:sp modelId="{2EC18E81-A7CB-45C1-90A3-DC9C6A822E08}">
      <dsp:nvSpPr>
        <dsp:cNvPr id="0" name=""/>
        <dsp:cNvSpPr/>
      </dsp:nvSpPr>
      <dsp:spPr>
        <a:xfrm>
          <a:off x="8167944" y="2218"/>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9BF12E-4C27-40D3-A474-1244B98184AB}">
      <dsp:nvSpPr>
        <dsp:cNvPr id="0" name=""/>
        <dsp:cNvSpPr/>
      </dsp:nvSpPr>
      <dsp:spPr>
        <a:xfrm>
          <a:off x="8373836" y="208111"/>
          <a:ext cx="554326" cy="554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ABE8C3-E3ED-4F5B-8152-F108DCBB9633}">
      <dsp:nvSpPr>
        <dsp:cNvPr id="0" name=""/>
        <dsp:cNvSpPr/>
      </dsp:nvSpPr>
      <dsp:spPr>
        <a:xfrm>
          <a:off x="7859105" y="1269249"/>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Ultrasound</a:t>
          </a:r>
          <a:endParaRPr lang="en-US" sz="1300" kern="1200"/>
        </a:p>
      </dsp:txBody>
      <dsp:txXfrm>
        <a:off x="7859105" y="1269249"/>
        <a:ext cx="1583789" cy="633515"/>
      </dsp:txXfrm>
    </dsp:sp>
    <dsp:sp modelId="{513C87C3-E65F-4AC4-B0F7-030E9428FA7D}">
      <dsp:nvSpPr>
        <dsp:cNvPr id="0" name=""/>
        <dsp:cNvSpPr/>
      </dsp:nvSpPr>
      <dsp:spPr>
        <a:xfrm>
          <a:off x="4446039" y="2298712"/>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27F5E6-46AE-403D-A6A4-0CF35B987A86}">
      <dsp:nvSpPr>
        <dsp:cNvPr id="0" name=""/>
        <dsp:cNvSpPr/>
      </dsp:nvSpPr>
      <dsp:spPr>
        <a:xfrm>
          <a:off x="4651932" y="2504605"/>
          <a:ext cx="554326" cy="554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7AB5EB-6978-4C09-BF3F-791688D54B6D}">
      <dsp:nvSpPr>
        <dsp:cNvPr id="0" name=""/>
        <dsp:cNvSpPr/>
      </dsp:nvSpPr>
      <dsp:spPr>
        <a:xfrm>
          <a:off x="4137200" y="3565743"/>
          <a:ext cx="1583789" cy="633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baseline="0"/>
            <a:t>Infrasound</a:t>
          </a:r>
          <a:endParaRPr lang="en-US" sz="1300" kern="1200"/>
        </a:p>
      </dsp:txBody>
      <dsp:txXfrm>
        <a:off x="4137200" y="3565743"/>
        <a:ext cx="1583789" cy="633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9CE40-1CDE-9E48-9E2E-704C401B399E}">
      <dsp:nvSpPr>
        <dsp:cNvPr id="0" name=""/>
        <dsp:cNvSpPr/>
      </dsp:nvSpPr>
      <dsp:spPr>
        <a:xfrm>
          <a:off x="0" y="98293"/>
          <a:ext cx="3080684" cy="1848410"/>
        </a:xfrm>
        <a:prstGeom prst="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Pitch</a:t>
          </a:r>
          <a:endParaRPr lang="en-US" sz="4800" kern="1200"/>
        </a:p>
      </dsp:txBody>
      <dsp:txXfrm>
        <a:off x="0" y="98293"/>
        <a:ext cx="3080684" cy="1848410"/>
      </dsp:txXfrm>
    </dsp:sp>
    <dsp:sp modelId="{82F7445E-D1C0-AF4C-8E0D-600B9B7B6EC9}">
      <dsp:nvSpPr>
        <dsp:cNvPr id="0" name=""/>
        <dsp:cNvSpPr/>
      </dsp:nvSpPr>
      <dsp:spPr>
        <a:xfrm>
          <a:off x="3388753" y="98293"/>
          <a:ext cx="3080684" cy="1848410"/>
        </a:xfrm>
        <a:prstGeom prst="rect">
          <a:avLst/>
        </a:prstGeom>
        <a:solidFill>
          <a:schemeClr val="accent5">
            <a:hueOff val="-3813831"/>
            <a:satOff val="1006"/>
            <a:lumOff val="51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Duration</a:t>
          </a:r>
          <a:endParaRPr lang="en-US" sz="4800" kern="1200"/>
        </a:p>
      </dsp:txBody>
      <dsp:txXfrm>
        <a:off x="3388753" y="98293"/>
        <a:ext cx="3080684" cy="1848410"/>
      </dsp:txXfrm>
    </dsp:sp>
    <dsp:sp modelId="{FD24A514-1B2C-9B42-9A11-B67F255C3540}">
      <dsp:nvSpPr>
        <dsp:cNvPr id="0" name=""/>
        <dsp:cNvSpPr/>
      </dsp:nvSpPr>
      <dsp:spPr>
        <a:xfrm>
          <a:off x="6777506" y="98293"/>
          <a:ext cx="3080684" cy="1848410"/>
        </a:xfrm>
        <a:prstGeom prst="rect">
          <a:avLst/>
        </a:prstGeom>
        <a:solidFill>
          <a:schemeClr val="accent5">
            <a:hueOff val="-7627663"/>
            <a:satOff val="2012"/>
            <a:lumOff val="102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Loudness</a:t>
          </a:r>
          <a:endParaRPr lang="en-US" sz="4800" kern="1200"/>
        </a:p>
      </dsp:txBody>
      <dsp:txXfrm>
        <a:off x="6777506" y="98293"/>
        <a:ext cx="3080684" cy="1848410"/>
      </dsp:txXfrm>
    </dsp:sp>
    <dsp:sp modelId="{9DE64BDC-4F84-7A48-BD83-7C88DBBDD447}">
      <dsp:nvSpPr>
        <dsp:cNvPr id="0" name=""/>
        <dsp:cNvSpPr/>
      </dsp:nvSpPr>
      <dsp:spPr>
        <a:xfrm>
          <a:off x="0" y="2254773"/>
          <a:ext cx="3080684" cy="1848410"/>
        </a:xfrm>
        <a:prstGeom prst="rect">
          <a:avLst/>
        </a:prstGeom>
        <a:solidFill>
          <a:schemeClr val="accent5">
            <a:hueOff val="-11441494"/>
            <a:satOff val="3017"/>
            <a:lumOff val="152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Timbre</a:t>
          </a:r>
          <a:endParaRPr lang="en-US" sz="4800" kern="1200"/>
        </a:p>
      </dsp:txBody>
      <dsp:txXfrm>
        <a:off x="0" y="2254773"/>
        <a:ext cx="3080684" cy="1848410"/>
      </dsp:txXfrm>
    </dsp:sp>
    <dsp:sp modelId="{8AB1F1B0-78CF-2D46-B7F9-DF6697D60FA1}">
      <dsp:nvSpPr>
        <dsp:cNvPr id="0" name=""/>
        <dsp:cNvSpPr/>
      </dsp:nvSpPr>
      <dsp:spPr>
        <a:xfrm>
          <a:off x="3388753" y="2254773"/>
          <a:ext cx="3080684" cy="1848410"/>
        </a:xfrm>
        <a:prstGeom prst="rect">
          <a:avLst/>
        </a:prstGeom>
        <a:solidFill>
          <a:schemeClr val="accent5">
            <a:hueOff val="-15255325"/>
            <a:satOff val="4023"/>
            <a:lumOff val="203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Sonic texture</a:t>
          </a:r>
          <a:endParaRPr lang="en-US" sz="4800" kern="1200"/>
        </a:p>
      </dsp:txBody>
      <dsp:txXfrm>
        <a:off x="3388753" y="2254773"/>
        <a:ext cx="3080684" cy="1848410"/>
      </dsp:txXfrm>
    </dsp:sp>
    <dsp:sp modelId="{9A8AF091-E291-D144-A92B-10AF1BC4BFE6}">
      <dsp:nvSpPr>
        <dsp:cNvPr id="0" name=""/>
        <dsp:cNvSpPr/>
      </dsp:nvSpPr>
      <dsp:spPr>
        <a:xfrm>
          <a:off x="6777506" y="2254773"/>
          <a:ext cx="3080684" cy="1848410"/>
        </a:xfrm>
        <a:prstGeom prst="rect">
          <a:avLst/>
        </a:prstGeom>
        <a:solidFill>
          <a:schemeClr val="accent5">
            <a:hueOff val="-19069156"/>
            <a:satOff val="5029"/>
            <a:lumOff val="254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a:t>Spatial location</a:t>
          </a:r>
          <a:endParaRPr lang="en-US" sz="4800" kern="1200"/>
        </a:p>
      </dsp:txBody>
      <dsp:txXfrm>
        <a:off x="6777506" y="2254773"/>
        <a:ext cx="3080684" cy="18484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E038A-6031-AC42-A89B-65BDA3E4E549}">
      <dsp:nvSpPr>
        <dsp:cNvPr id="0" name=""/>
        <dsp:cNvSpPr/>
      </dsp:nvSpPr>
      <dsp:spPr>
        <a:xfrm>
          <a:off x="1071" y="708201"/>
          <a:ext cx="3760794" cy="238810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AFCF476-6C4B-CE4E-B8EE-1486555FD294}">
      <dsp:nvSpPr>
        <dsp:cNvPr id="0" name=""/>
        <dsp:cNvSpPr/>
      </dsp:nvSpPr>
      <dsp:spPr>
        <a:xfrm>
          <a:off x="418937" y="1105173"/>
          <a:ext cx="3760794" cy="238810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baseline="0"/>
            <a:t>It’s a work in Progress</a:t>
          </a:r>
          <a:endParaRPr lang="en-US" sz="3500" kern="1200"/>
        </a:p>
      </dsp:txBody>
      <dsp:txXfrm>
        <a:off x="488882" y="1175118"/>
        <a:ext cx="3620904" cy="2248214"/>
      </dsp:txXfrm>
    </dsp:sp>
    <dsp:sp modelId="{8EF197EE-E2A0-094D-A6CD-C5DEAB3F9C56}">
      <dsp:nvSpPr>
        <dsp:cNvPr id="0" name=""/>
        <dsp:cNvSpPr/>
      </dsp:nvSpPr>
      <dsp:spPr>
        <a:xfrm>
          <a:off x="4597597" y="708201"/>
          <a:ext cx="3760794" cy="2388104"/>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B86BA70-E4D2-094A-87D1-CD626F3B4712}">
      <dsp:nvSpPr>
        <dsp:cNvPr id="0" name=""/>
        <dsp:cNvSpPr/>
      </dsp:nvSpPr>
      <dsp:spPr>
        <a:xfrm>
          <a:off x="5015463" y="1105173"/>
          <a:ext cx="3760794" cy="2388104"/>
        </a:xfrm>
        <a:prstGeom prst="roundRect">
          <a:avLst>
            <a:gd name="adj" fmla="val 10000"/>
          </a:avLst>
        </a:prstGeom>
        <a:solidFill>
          <a:schemeClr val="lt1">
            <a:alpha val="90000"/>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baseline="0"/>
            <a:t>Hopefully, the ideas in this meeting better refine the goal</a:t>
          </a:r>
          <a:endParaRPr lang="en-US" sz="3500" kern="1200"/>
        </a:p>
      </dsp:txBody>
      <dsp:txXfrm>
        <a:off x="5085408" y="1175118"/>
        <a:ext cx="3620904" cy="22482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7/16/20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71484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1714846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Longitudinal and transverse waves</a:t>
            </a:r>
          </a:p>
          <a:p>
            <a:pPr marL="171450" indent="-171450">
              <a:buFont typeface="Arial" panose="020B0604020202020204" pitchFamily="34" charset="0"/>
              <a:buChar char="•"/>
            </a:pPr>
            <a:r>
              <a:rPr lang="en-US" dirty="0"/>
              <a:t>Sound wave properties and characteristics</a:t>
            </a:r>
          </a:p>
          <a:p>
            <a:pPr marL="171450" indent="-171450">
              <a:buFont typeface="Arial" panose="020B0604020202020204" pitchFamily="34" charset="0"/>
              <a:buChar char="•"/>
            </a:pPr>
            <a:r>
              <a:rPr lang="en-US" dirty="0"/>
              <a:t>Speed of sound</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518071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Pitch</a:t>
            </a:r>
          </a:p>
          <a:p>
            <a:pPr marL="171450" indent="-171450">
              <a:buFont typeface="Arial" panose="020B0604020202020204" pitchFamily="34" charset="0"/>
              <a:buChar char="•"/>
            </a:pPr>
            <a:r>
              <a:rPr lang="en-US" dirty="0"/>
              <a:t>Duration</a:t>
            </a:r>
          </a:p>
          <a:p>
            <a:pPr marL="171450" indent="-171450">
              <a:buFont typeface="Arial" panose="020B0604020202020204" pitchFamily="34" charset="0"/>
              <a:buChar char="•"/>
            </a:pPr>
            <a:r>
              <a:rPr lang="en-US" dirty="0"/>
              <a:t>Loudness</a:t>
            </a:r>
          </a:p>
          <a:p>
            <a:pPr marL="171450" indent="-171450">
              <a:buFont typeface="Arial" panose="020B0604020202020204" pitchFamily="34" charset="0"/>
              <a:buChar char="•"/>
            </a:pPr>
            <a:r>
              <a:rPr lang="en-US" dirty="0"/>
              <a:t>Timbre</a:t>
            </a:r>
          </a:p>
          <a:p>
            <a:pPr marL="171450" indent="-171450">
              <a:buFont typeface="Arial" panose="020B0604020202020204" pitchFamily="34" charset="0"/>
              <a:buChar char="•"/>
            </a:pPr>
            <a:r>
              <a:rPr lang="en-US" dirty="0"/>
              <a:t>Sonic texture</a:t>
            </a:r>
          </a:p>
          <a:p>
            <a:pPr marL="171450" indent="-171450">
              <a:buFont typeface="Arial" panose="020B0604020202020204" pitchFamily="34" charset="0"/>
              <a:buChar char="•"/>
            </a:pPr>
            <a:r>
              <a:rPr lang="en-US" dirty="0"/>
              <a:t>Spatial location</a:t>
            </a:r>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93722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221318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7/16/20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6289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7/16/20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7/16/20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7/16/20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7/16/20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7/16/20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47936849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3" r:id="rId12"/>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Users/Kit/Dropbox/Theory%20Building/RET%20Models/Sound%20Builds/NetTango%20Builds/2.%20Combined%20Sound%20Particles%20Sandbox.htm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Sound"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commons.wikimedia.org/wiki/File:FA-18_Hornet_breaking_sound_barrier_(7_July_1999)_-_filtered.jpg"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2DD7714-106A-624A-993D-646403921EEA}"/>
              </a:ext>
            </a:extLst>
          </p:cNvPr>
          <p:cNvPicPr>
            <a:picLocks noChangeAspect="1"/>
          </p:cNvPicPr>
          <p:nvPr/>
        </p:nvPicPr>
        <p:blipFill rotWithShape="1">
          <a:blip r:embed="rId2">
            <a:alphaModFix amt="81000"/>
          </a:blip>
          <a:srcRect l="16779" r="14776" b="-1"/>
          <a:stretch/>
        </p:blipFill>
        <p:spPr>
          <a:xfrm>
            <a:off x="20" y="-2"/>
            <a:ext cx="12191980" cy="6858000"/>
          </a:xfrm>
          <a:prstGeom prst="rect">
            <a:avLst/>
          </a:prstGeom>
        </p:spPr>
      </p:pic>
      <p:sp>
        <p:nvSpPr>
          <p:cNvPr id="2" name="Title 1"/>
          <p:cNvSpPr>
            <a:spLocks noGrp="1"/>
          </p:cNvSpPr>
          <p:nvPr>
            <p:ph type="ctrTitle"/>
          </p:nvPr>
        </p:nvSpPr>
        <p:spPr>
          <a:xfrm>
            <a:off x="323088" y="1408176"/>
            <a:ext cx="9418320" cy="4041648"/>
          </a:xfrm>
        </p:spPr>
        <p:txBody>
          <a:bodyPr>
            <a:normAutofit/>
          </a:bodyPr>
          <a:lstStyle/>
          <a:p>
            <a:r>
              <a:rPr lang="en-US" dirty="0"/>
              <a:t>Sound</a:t>
            </a:r>
          </a:p>
        </p:txBody>
      </p:sp>
      <p:sp>
        <p:nvSpPr>
          <p:cNvPr id="3" name="Content Placeholder 2"/>
          <p:cNvSpPr>
            <a:spLocks noGrp="1"/>
          </p:cNvSpPr>
          <p:nvPr>
            <p:ph type="subTitle" idx="1"/>
          </p:nvPr>
        </p:nvSpPr>
        <p:spPr>
          <a:xfrm>
            <a:off x="323088" y="5449824"/>
            <a:ext cx="9418320" cy="1691640"/>
          </a:xfrm>
        </p:spPr>
        <p:txBody>
          <a:bodyPr>
            <a:normAutofit/>
          </a:bodyPr>
          <a:lstStyle/>
          <a:p>
            <a:r>
              <a:rPr lang="en-US">
                <a:solidFill>
                  <a:schemeClr val="tx1"/>
                </a:solidFill>
              </a:rPr>
              <a:t>Kit Martin</a:t>
            </a:r>
          </a:p>
        </p:txBody>
      </p:sp>
    </p:spTree>
    <p:extLst>
      <p:ext uri="{BB962C8B-B14F-4D97-AF65-F5344CB8AC3E}">
        <p14:creationId xmlns:p14="http://schemas.microsoft.com/office/powerpoint/2010/main" val="4159495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A5DF63-2BBD-844E-82B2-7E651A504DDA}"/>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a:solidFill>
                  <a:srgbClr val="FFFFFF"/>
                </a:solidFill>
              </a:rPr>
              <a:t>The Model</a:t>
            </a:r>
          </a:p>
        </p:txBody>
      </p:sp>
      <p:sp>
        <p:nvSpPr>
          <p:cNvPr id="16" name="Rectangle 15">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1B89F55-9728-944C-93E4-B12A127C5A0C}"/>
              </a:ext>
            </a:extLst>
          </p:cNvPr>
          <p:cNvPicPr>
            <a:picLocks noGrp="1" noChangeAspect="1"/>
          </p:cNvPicPr>
          <p:nvPr>
            <p:ph idx="1"/>
          </p:nvPr>
        </p:nvPicPr>
        <p:blipFill rotWithShape="1">
          <a:blip r:embed="rId2"/>
          <a:srcRect r="48513" b="1"/>
          <a:stretch/>
        </p:blipFill>
        <p:spPr>
          <a:xfrm>
            <a:off x="3788202" y="640081"/>
            <a:ext cx="4212879" cy="3825240"/>
          </a:xfrm>
          <a:prstGeom prst="rect">
            <a:avLst/>
          </a:prstGeom>
        </p:spPr>
      </p:pic>
      <p:sp>
        <p:nvSpPr>
          <p:cNvPr id="18" name="Rectangle 17">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ction Button: Document 3">
            <a:hlinkClick r:id="rId3" invalidUrl="/Users/Kit/Dropbox/Theory Building/RET Models/Sound Builds/NetTango Builds/2. Combined Sound Particles Sandbox.html" action="ppaction://hlinkfile" highlightClick="1"/>
            <a:extLst>
              <a:ext uri="{FF2B5EF4-FFF2-40B4-BE49-F238E27FC236}">
                <a16:creationId xmlns:a16="http://schemas.microsoft.com/office/drawing/2014/main" id="{AEA120C6-F860-9943-B5A6-951713BF4243}"/>
              </a:ext>
            </a:extLst>
          </p:cNvPr>
          <p:cNvSpPr/>
          <p:nvPr/>
        </p:nvSpPr>
        <p:spPr>
          <a:xfrm>
            <a:off x="7031736" y="156656"/>
            <a:ext cx="1042416" cy="1042416"/>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70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AB5FE-8BA8-8840-8B6C-3E8727652065}"/>
              </a:ext>
            </a:extLst>
          </p:cNvPr>
          <p:cNvSpPr>
            <a:spLocks noGrp="1"/>
          </p:cNvSpPr>
          <p:nvPr>
            <p:ph type="title"/>
          </p:nvPr>
        </p:nvSpPr>
        <p:spPr>
          <a:xfrm>
            <a:off x="718874" y="677863"/>
            <a:ext cx="4534047" cy="1325562"/>
          </a:xfrm>
        </p:spPr>
        <p:txBody>
          <a:bodyPr>
            <a:normAutofit/>
          </a:bodyPr>
          <a:lstStyle/>
          <a:p>
            <a:r>
              <a:rPr lang="en-US" dirty="0"/>
              <a:t>Current Limitations</a:t>
            </a:r>
          </a:p>
        </p:txBody>
      </p:sp>
      <p:sp>
        <p:nvSpPr>
          <p:cNvPr id="3" name="Content Placeholder 2">
            <a:extLst>
              <a:ext uri="{FF2B5EF4-FFF2-40B4-BE49-F238E27FC236}">
                <a16:creationId xmlns:a16="http://schemas.microsoft.com/office/drawing/2014/main" id="{AAC5C348-0436-EB40-B925-F90AD7182255}"/>
              </a:ext>
            </a:extLst>
          </p:cNvPr>
          <p:cNvSpPr>
            <a:spLocks noGrp="1"/>
          </p:cNvSpPr>
          <p:nvPr>
            <p:ph idx="1"/>
          </p:nvPr>
        </p:nvSpPr>
        <p:spPr>
          <a:xfrm>
            <a:off x="718874" y="2325158"/>
            <a:ext cx="4534048" cy="3854979"/>
          </a:xfrm>
        </p:spPr>
        <p:txBody>
          <a:bodyPr>
            <a:normAutofit/>
          </a:bodyPr>
          <a:lstStyle/>
          <a:p>
            <a:pPr marL="342900" indent="-342900">
              <a:buFont typeface="+mj-lt"/>
              <a:buAutoNum type="arabicPeriod"/>
            </a:pPr>
            <a:r>
              <a:rPr lang="en-US" dirty="0"/>
              <a:t>Model Complexity</a:t>
            </a:r>
          </a:p>
          <a:p>
            <a:pPr marL="342900" indent="-342900">
              <a:buFont typeface="+mj-lt"/>
              <a:buAutoNum type="arabicPeriod"/>
            </a:pPr>
            <a:r>
              <a:rPr lang="en-US" dirty="0"/>
              <a:t>NetTango Block Simplicity</a:t>
            </a:r>
          </a:p>
          <a:p>
            <a:pPr marL="342900" indent="-342900">
              <a:buFont typeface="+mj-lt"/>
              <a:buAutoNum type="arabicPeriod"/>
            </a:pPr>
            <a:r>
              <a:rPr lang="en-US" dirty="0"/>
              <a:t>Can’t download the model</a:t>
            </a:r>
          </a:p>
        </p:txBody>
      </p:sp>
      <p:pic>
        <p:nvPicPr>
          <p:cNvPr id="7" name="Graphic 6" descr="Head with Gears">
            <a:extLst>
              <a:ext uri="{FF2B5EF4-FFF2-40B4-BE49-F238E27FC236}">
                <a16:creationId xmlns:a16="http://schemas.microsoft.com/office/drawing/2014/main" id="{87E3CA18-275F-4B88-81F4-CFA363BE72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3157" y="824005"/>
            <a:ext cx="5209989" cy="5209989"/>
          </a:xfrm>
          <a:prstGeom prst="rect">
            <a:avLst/>
          </a:prstGeom>
        </p:spPr>
      </p:pic>
    </p:spTree>
    <p:extLst>
      <p:ext uri="{BB962C8B-B14F-4D97-AF65-F5344CB8AC3E}">
        <p14:creationId xmlns:p14="http://schemas.microsoft.com/office/powerpoint/2010/main" val="1158652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E4190-99F9-4742-A0E8-6DCDC4924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BDC9F4B3-E048-4DF2-8375-37385E224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45838"/>
            <a:ext cx="11292840" cy="51121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A7B0992-8632-4B33-A492-ACB46559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1" cy="20214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457BA9-F94A-D648-81B7-CC32212BA8D1}"/>
              </a:ext>
            </a:extLst>
          </p:cNvPr>
          <p:cNvSpPr>
            <a:spLocks noGrp="1"/>
          </p:cNvSpPr>
          <p:nvPr>
            <p:ph type="title"/>
          </p:nvPr>
        </p:nvSpPr>
        <p:spPr>
          <a:xfrm>
            <a:off x="1261872" y="365760"/>
            <a:ext cx="9692640" cy="1325562"/>
          </a:xfrm>
        </p:spPr>
        <p:txBody>
          <a:bodyPr>
            <a:normAutofit/>
          </a:bodyPr>
          <a:lstStyle/>
          <a:p>
            <a:r>
              <a:rPr lang="en-US">
                <a:solidFill>
                  <a:srgbClr val="FFFFFF"/>
                </a:solidFill>
              </a:rPr>
              <a:t>The Model is Complex</a:t>
            </a:r>
          </a:p>
        </p:txBody>
      </p:sp>
      <p:sp>
        <p:nvSpPr>
          <p:cNvPr id="3" name="Content Placeholder 2">
            <a:extLst>
              <a:ext uri="{FF2B5EF4-FFF2-40B4-BE49-F238E27FC236}">
                <a16:creationId xmlns:a16="http://schemas.microsoft.com/office/drawing/2014/main" id="{312036D9-3715-6747-8094-80A3DD5550C8}"/>
              </a:ext>
            </a:extLst>
          </p:cNvPr>
          <p:cNvSpPr>
            <a:spLocks noGrp="1"/>
          </p:cNvSpPr>
          <p:nvPr>
            <p:ph idx="1"/>
          </p:nvPr>
        </p:nvSpPr>
        <p:spPr>
          <a:xfrm>
            <a:off x="1261872" y="2326990"/>
            <a:ext cx="8595360" cy="3853147"/>
          </a:xfrm>
        </p:spPr>
        <p:txBody>
          <a:bodyPr>
            <a:normAutofit lnSpcReduction="10000"/>
          </a:bodyPr>
          <a:lstStyle/>
          <a:p>
            <a:pPr marL="0" indent="0">
              <a:buNone/>
            </a:pPr>
            <a:r>
              <a:rPr lang="en-US" dirty="0">
                <a:solidFill>
                  <a:srgbClr val="FFFFFF"/>
                </a:solidFill>
              </a:rPr>
              <a:t>There are two main actions, that combined result in 1,200 lines of code.</a:t>
            </a:r>
          </a:p>
          <a:p>
            <a:pPr marL="0" indent="0">
              <a:buNone/>
            </a:pPr>
            <a:r>
              <a:rPr lang="en-US" b="1" dirty="0">
                <a:solidFill>
                  <a:srgbClr val="FFFFFF"/>
                </a:solidFill>
              </a:rPr>
              <a:t>Main Actions:</a:t>
            </a:r>
            <a:endParaRPr lang="en-US" dirty="0">
              <a:solidFill>
                <a:srgbClr val="FFFFFF"/>
              </a:solidFill>
            </a:endParaRPr>
          </a:p>
          <a:p>
            <a:pPr marL="342900" indent="-342900">
              <a:buFont typeface="+mj-lt"/>
              <a:buAutoNum type="arabicPeriod"/>
            </a:pPr>
            <a:r>
              <a:rPr lang="en-US" dirty="0">
                <a:solidFill>
                  <a:srgbClr val="FFFFFF"/>
                </a:solidFill>
              </a:rPr>
              <a:t>Billiard balls</a:t>
            </a:r>
          </a:p>
          <a:p>
            <a:pPr marL="342900" indent="-342900">
              <a:buFont typeface="+mj-lt"/>
              <a:buAutoNum type="arabicPeriod"/>
            </a:pPr>
            <a:endParaRPr lang="en-US" dirty="0">
              <a:solidFill>
                <a:srgbClr val="FFFFFF"/>
              </a:solidFill>
            </a:endParaRPr>
          </a:p>
          <a:p>
            <a:pPr marL="342900" indent="-342900">
              <a:buFont typeface="+mj-lt"/>
              <a:buAutoNum type="arabicPeriod"/>
            </a:pPr>
            <a:r>
              <a:rPr lang="en-US" dirty="0">
                <a:solidFill>
                  <a:srgbClr val="FFFFFF"/>
                </a:solidFill>
              </a:rPr>
              <a:t>Springs</a:t>
            </a:r>
          </a:p>
          <a:p>
            <a:pPr marL="342900" indent="-342900">
              <a:buFont typeface="+mj-lt"/>
              <a:buAutoNum type="arabicPeriod"/>
            </a:pPr>
            <a:endParaRPr lang="en-US" dirty="0">
              <a:solidFill>
                <a:srgbClr val="FFFFFF"/>
              </a:solidFill>
            </a:endParaRPr>
          </a:p>
          <a:p>
            <a:pPr marL="0" indent="0">
              <a:buNone/>
            </a:pPr>
            <a:endParaRPr lang="en-US" dirty="0">
              <a:solidFill>
                <a:srgbClr val="FFFFFF"/>
              </a:solidFill>
            </a:endParaRPr>
          </a:p>
          <a:p>
            <a:pPr marL="0" indent="0">
              <a:buNone/>
            </a:pPr>
            <a:r>
              <a:rPr lang="en-US" dirty="0">
                <a:solidFill>
                  <a:srgbClr val="FFFFFF"/>
                </a:solidFill>
              </a:rPr>
              <a:t>Here code complexity and model complexity are conflated, still </a:t>
            </a:r>
            <a:r>
              <a:rPr lang="en-US" dirty="0" err="1">
                <a:solidFill>
                  <a:srgbClr val="FFFFFF"/>
                </a:solidFill>
              </a:rPr>
              <a:t>sussing</a:t>
            </a:r>
            <a:r>
              <a:rPr lang="en-US" dirty="0">
                <a:solidFill>
                  <a:srgbClr val="FFFFFF"/>
                </a:solidFill>
              </a:rPr>
              <a:t> out the difference for myself</a:t>
            </a:r>
          </a:p>
        </p:txBody>
      </p:sp>
    </p:spTree>
    <p:extLst>
      <p:ext uri="{BB962C8B-B14F-4D97-AF65-F5344CB8AC3E}">
        <p14:creationId xmlns:p14="http://schemas.microsoft.com/office/powerpoint/2010/main" val="354185652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a:extLst>
              <a:ext uri="{FF2B5EF4-FFF2-40B4-BE49-F238E27FC236}">
                <a16:creationId xmlns:a16="http://schemas.microsoft.com/office/drawing/2014/main" id="{C0313A97-10FF-EF42-94FA-6C4D4E133A8C}"/>
              </a:ext>
            </a:extLst>
          </p:cNvPr>
          <p:cNvPicPr>
            <a:picLocks noGrp="1" noChangeAspect="1"/>
          </p:cNvPicPr>
          <p:nvPr>
            <p:ph idx="1"/>
          </p:nvPr>
        </p:nvPicPr>
        <p:blipFill rotWithShape="1">
          <a:blip r:embed="rId3"/>
          <a:srcRect t="125"/>
          <a:stretch/>
        </p:blipFill>
        <p:spPr>
          <a:xfrm>
            <a:off x="20" y="10"/>
            <a:ext cx="12207220" cy="6857990"/>
          </a:xfrm>
          <a:prstGeom prst="rect">
            <a:avLst/>
          </a:prstGeom>
        </p:spPr>
      </p:pic>
      <p:sp>
        <p:nvSpPr>
          <p:cNvPr id="10" name="TextBox 9">
            <a:extLst>
              <a:ext uri="{FF2B5EF4-FFF2-40B4-BE49-F238E27FC236}">
                <a16:creationId xmlns:a16="http://schemas.microsoft.com/office/drawing/2014/main" id="{56BD3865-55B6-ED41-A72B-43866E2AEA5E}"/>
              </a:ext>
            </a:extLst>
          </p:cNvPr>
          <p:cNvSpPr txBox="1"/>
          <p:nvPr/>
        </p:nvSpPr>
        <p:spPr>
          <a:xfrm>
            <a:off x="3828288" y="182880"/>
            <a:ext cx="4535424" cy="861774"/>
          </a:xfrm>
          <a:prstGeom prst="rect">
            <a:avLst/>
          </a:prstGeom>
          <a:noFill/>
        </p:spPr>
        <p:txBody>
          <a:bodyPr wrap="square" rtlCol="0">
            <a:spAutoFit/>
          </a:bodyPr>
          <a:lstStyle/>
          <a:p>
            <a:r>
              <a:rPr lang="en-US" sz="5000" dirty="0">
                <a:solidFill>
                  <a:schemeClr val="bg1"/>
                </a:solidFill>
              </a:rPr>
              <a:t>Billiard Balls</a:t>
            </a:r>
          </a:p>
        </p:txBody>
      </p:sp>
      <p:sp>
        <p:nvSpPr>
          <p:cNvPr id="11" name="TextBox 10">
            <a:extLst>
              <a:ext uri="{FF2B5EF4-FFF2-40B4-BE49-F238E27FC236}">
                <a16:creationId xmlns:a16="http://schemas.microsoft.com/office/drawing/2014/main" id="{BA30945B-8117-8E46-A0DF-BED102060A01}"/>
              </a:ext>
            </a:extLst>
          </p:cNvPr>
          <p:cNvSpPr txBox="1"/>
          <p:nvPr/>
        </p:nvSpPr>
        <p:spPr>
          <a:xfrm>
            <a:off x="5803886" y="6205728"/>
            <a:ext cx="231154" cy="369332"/>
          </a:xfrm>
          <a:prstGeom prst="rect">
            <a:avLst/>
          </a:prstGeom>
          <a:noFill/>
        </p:spPr>
        <p:txBody>
          <a:bodyPr wrap="none" rtlCol="0">
            <a:spAutoFit/>
          </a:bodyPr>
          <a:lstStyle/>
          <a:p>
            <a:r>
              <a:rPr lang="en-US" dirty="0">
                <a:solidFill>
                  <a:schemeClr val="bg1"/>
                </a:solidFill>
              </a:rPr>
              <a:t>‘</a:t>
            </a:r>
          </a:p>
        </p:txBody>
      </p:sp>
    </p:spTree>
    <p:extLst>
      <p:ext uri="{BB962C8B-B14F-4D97-AF65-F5344CB8AC3E}">
        <p14:creationId xmlns:p14="http://schemas.microsoft.com/office/powerpoint/2010/main" val="65962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24A2-7623-C44E-A040-B024DB8AF3DD}"/>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112A624D-6704-1640-90EA-050C0B233297}"/>
              </a:ext>
            </a:extLst>
          </p:cNvPr>
          <p:cNvPicPr>
            <a:picLocks noGrp="1" noChangeAspect="1"/>
          </p:cNvPicPr>
          <p:nvPr>
            <p:ph idx="1"/>
          </p:nvPr>
        </p:nvPicPr>
        <p:blipFill>
          <a:blip r:embed="rId2"/>
          <a:stretch>
            <a:fillRect/>
          </a:stretch>
        </p:blipFill>
        <p:spPr>
          <a:xfrm>
            <a:off x="0" y="0"/>
            <a:ext cx="15240001" cy="6858000"/>
          </a:xfrm>
        </p:spPr>
      </p:pic>
      <p:sp>
        <p:nvSpPr>
          <p:cNvPr id="10" name="TextBox 9">
            <a:extLst>
              <a:ext uri="{FF2B5EF4-FFF2-40B4-BE49-F238E27FC236}">
                <a16:creationId xmlns:a16="http://schemas.microsoft.com/office/drawing/2014/main" id="{2042A6B4-8C92-2A40-8F18-F424335DC48E}"/>
              </a:ext>
            </a:extLst>
          </p:cNvPr>
          <p:cNvSpPr txBox="1"/>
          <p:nvPr/>
        </p:nvSpPr>
        <p:spPr>
          <a:xfrm>
            <a:off x="5583936" y="365760"/>
            <a:ext cx="2018501" cy="707886"/>
          </a:xfrm>
          <a:prstGeom prst="rect">
            <a:avLst/>
          </a:prstGeom>
          <a:noFill/>
        </p:spPr>
        <p:txBody>
          <a:bodyPr wrap="none" rtlCol="0">
            <a:spAutoFit/>
          </a:bodyPr>
          <a:lstStyle/>
          <a:p>
            <a:r>
              <a:rPr lang="en-US" sz="4000" dirty="0">
                <a:solidFill>
                  <a:schemeClr val="bg1"/>
                </a:solidFill>
              </a:rPr>
              <a:t>Springs</a:t>
            </a:r>
          </a:p>
        </p:txBody>
      </p:sp>
      <p:sp>
        <p:nvSpPr>
          <p:cNvPr id="11" name="TextBox 10">
            <a:extLst>
              <a:ext uri="{FF2B5EF4-FFF2-40B4-BE49-F238E27FC236}">
                <a16:creationId xmlns:a16="http://schemas.microsoft.com/office/drawing/2014/main" id="{5F9B672D-966F-9041-89E4-48F3D287BD03}"/>
              </a:ext>
            </a:extLst>
          </p:cNvPr>
          <p:cNvSpPr txBox="1"/>
          <p:nvPr/>
        </p:nvSpPr>
        <p:spPr>
          <a:xfrm>
            <a:off x="365760" y="280416"/>
            <a:ext cx="3871573" cy="2031325"/>
          </a:xfrm>
          <a:prstGeom prst="rect">
            <a:avLst/>
          </a:prstGeom>
          <a:noFill/>
        </p:spPr>
        <p:txBody>
          <a:bodyPr wrap="none" rtlCol="0">
            <a:spAutoFit/>
          </a:bodyPr>
          <a:lstStyle/>
          <a:p>
            <a:r>
              <a:rPr lang="en-US" sz="3000" dirty="0">
                <a:solidFill>
                  <a:schemeClr val="bg1"/>
                </a:solidFill>
                <a:latin typeface="Courier" pitchFamily="2" charset="0"/>
              </a:rPr>
              <a:t>Key Variables</a:t>
            </a:r>
          </a:p>
          <a:p>
            <a:r>
              <a:rPr lang="en-US" sz="2400" dirty="0">
                <a:solidFill>
                  <a:schemeClr val="bg1"/>
                </a:solidFill>
                <a:latin typeface="Courier" pitchFamily="2" charset="0"/>
              </a:rPr>
              <a:t>Velocity</a:t>
            </a:r>
          </a:p>
          <a:p>
            <a:r>
              <a:rPr lang="en-US" sz="2400" dirty="0">
                <a:solidFill>
                  <a:schemeClr val="bg1"/>
                </a:solidFill>
                <a:latin typeface="Courier" pitchFamily="2" charset="0"/>
              </a:rPr>
              <a:t>Stiffness</a:t>
            </a:r>
          </a:p>
          <a:p>
            <a:r>
              <a:rPr lang="en-US" sz="2400" dirty="0">
                <a:solidFill>
                  <a:schemeClr val="bg1"/>
                </a:solidFill>
                <a:latin typeface="Courier" pitchFamily="2" charset="0"/>
              </a:rPr>
              <a:t>Z coordinate</a:t>
            </a:r>
          </a:p>
          <a:p>
            <a:r>
              <a:rPr lang="en-US" sz="2400" dirty="0">
                <a:solidFill>
                  <a:schemeClr val="bg1"/>
                </a:solidFill>
                <a:latin typeface="Courier" pitchFamily="2" charset="0"/>
              </a:rPr>
              <a:t>Neighbors in a cross</a:t>
            </a:r>
          </a:p>
        </p:txBody>
      </p:sp>
    </p:spTree>
    <p:extLst>
      <p:ext uri="{BB962C8B-B14F-4D97-AF65-F5344CB8AC3E}">
        <p14:creationId xmlns:p14="http://schemas.microsoft.com/office/powerpoint/2010/main" val="24254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3D04-535F-F948-8C30-BB36CAD1D1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B0688F-C729-2B41-A4D1-F690F6EA79CC}"/>
              </a:ext>
            </a:extLst>
          </p:cNvPr>
          <p:cNvPicPr>
            <a:picLocks noGrp="1" noChangeAspect="1"/>
          </p:cNvPicPr>
          <p:nvPr>
            <p:ph idx="1"/>
          </p:nvPr>
        </p:nvPicPr>
        <p:blipFill>
          <a:blip r:embed="rId2"/>
          <a:stretch>
            <a:fillRect/>
          </a:stretch>
        </p:blipFill>
        <p:spPr>
          <a:xfrm>
            <a:off x="-611435" y="-589042"/>
            <a:ext cx="17260184" cy="7767082"/>
          </a:xfrm>
        </p:spPr>
      </p:pic>
      <p:sp>
        <p:nvSpPr>
          <p:cNvPr id="6" name="TextBox 5">
            <a:extLst>
              <a:ext uri="{FF2B5EF4-FFF2-40B4-BE49-F238E27FC236}">
                <a16:creationId xmlns:a16="http://schemas.microsoft.com/office/drawing/2014/main" id="{6DFD015C-4B49-3449-8BC2-B210F55F5554}"/>
              </a:ext>
            </a:extLst>
          </p:cNvPr>
          <p:cNvSpPr txBox="1"/>
          <p:nvPr/>
        </p:nvSpPr>
        <p:spPr>
          <a:xfrm>
            <a:off x="5583936" y="365760"/>
            <a:ext cx="2018501" cy="707886"/>
          </a:xfrm>
          <a:prstGeom prst="rect">
            <a:avLst/>
          </a:prstGeom>
          <a:noFill/>
        </p:spPr>
        <p:txBody>
          <a:bodyPr wrap="none" rtlCol="0">
            <a:spAutoFit/>
          </a:bodyPr>
          <a:lstStyle/>
          <a:p>
            <a:r>
              <a:rPr lang="en-US" sz="4000" dirty="0">
                <a:solidFill>
                  <a:schemeClr val="bg1"/>
                </a:solidFill>
              </a:rPr>
              <a:t>Springs</a:t>
            </a:r>
          </a:p>
        </p:txBody>
      </p:sp>
      <p:sp>
        <p:nvSpPr>
          <p:cNvPr id="7" name="TextBox 6">
            <a:extLst>
              <a:ext uri="{FF2B5EF4-FFF2-40B4-BE49-F238E27FC236}">
                <a16:creationId xmlns:a16="http://schemas.microsoft.com/office/drawing/2014/main" id="{195A8F61-5BDA-BB4A-A23C-F6A1239EB56B}"/>
              </a:ext>
            </a:extLst>
          </p:cNvPr>
          <p:cNvSpPr txBox="1"/>
          <p:nvPr/>
        </p:nvSpPr>
        <p:spPr>
          <a:xfrm>
            <a:off x="365760" y="280416"/>
            <a:ext cx="3871573" cy="2031325"/>
          </a:xfrm>
          <a:prstGeom prst="rect">
            <a:avLst/>
          </a:prstGeom>
          <a:noFill/>
        </p:spPr>
        <p:txBody>
          <a:bodyPr wrap="none" rtlCol="0">
            <a:spAutoFit/>
          </a:bodyPr>
          <a:lstStyle/>
          <a:p>
            <a:r>
              <a:rPr lang="en-US" sz="3000" dirty="0">
                <a:solidFill>
                  <a:schemeClr val="bg1"/>
                </a:solidFill>
                <a:latin typeface="Courier" pitchFamily="2" charset="0"/>
              </a:rPr>
              <a:t>Key Variables</a:t>
            </a:r>
          </a:p>
          <a:p>
            <a:r>
              <a:rPr lang="en-US" sz="2400" dirty="0">
                <a:solidFill>
                  <a:schemeClr val="bg1"/>
                </a:solidFill>
                <a:latin typeface="Courier" pitchFamily="2" charset="0"/>
              </a:rPr>
              <a:t>Velocity</a:t>
            </a:r>
          </a:p>
          <a:p>
            <a:r>
              <a:rPr lang="en-US" sz="2400" dirty="0">
                <a:solidFill>
                  <a:schemeClr val="bg1"/>
                </a:solidFill>
                <a:latin typeface="Courier" pitchFamily="2" charset="0"/>
              </a:rPr>
              <a:t>Stiffness</a:t>
            </a:r>
          </a:p>
          <a:p>
            <a:r>
              <a:rPr lang="en-US" sz="2400" dirty="0">
                <a:solidFill>
                  <a:schemeClr val="bg1"/>
                </a:solidFill>
                <a:latin typeface="Courier" pitchFamily="2" charset="0"/>
              </a:rPr>
              <a:t>Z coordinate</a:t>
            </a:r>
          </a:p>
          <a:p>
            <a:r>
              <a:rPr lang="en-US" sz="2400" dirty="0">
                <a:solidFill>
                  <a:schemeClr val="bg1"/>
                </a:solidFill>
                <a:latin typeface="Courier" pitchFamily="2" charset="0"/>
              </a:rPr>
              <a:t>Neighbors in a cross</a:t>
            </a:r>
          </a:p>
        </p:txBody>
      </p:sp>
    </p:spTree>
    <p:extLst>
      <p:ext uri="{BB962C8B-B14F-4D97-AF65-F5344CB8AC3E}">
        <p14:creationId xmlns:p14="http://schemas.microsoft.com/office/powerpoint/2010/main" val="98479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6E2C-817F-0E46-AE20-B956B241F401}"/>
              </a:ext>
            </a:extLst>
          </p:cNvPr>
          <p:cNvSpPr>
            <a:spLocks noGrp="1"/>
          </p:cNvSpPr>
          <p:nvPr>
            <p:ph type="title"/>
          </p:nvPr>
        </p:nvSpPr>
        <p:spPr/>
        <p:txBody>
          <a:bodyPr/>
          <a:lstStyle/>
          <a:p>
            <a:r>
              <a:rPr lang="en-US" dirty="0"/>
              <a:t>NetTango Block Simplicity</a:t>
            </a:r>
            <a:br>
              <a:rPr lang="en-US" dirty="0"/>
            </a:br>
            <a:endParaRPr lang="en-US" dirty="0"/>
          </a:p>
        </p:txBody>
      </p:sp>
      <p:sp>
        <p:nvSpPr>
          <p:cNvPr id="3" name="Content Placeholder 2">
            <a:extLst>
              <a:ext uri="{FF2B5EF4-FFF2-40B4-BE49-F238E27FC236}">
                <a16:creationId xmlns:a16="http://schemas.microsoft.com/office/drawing/2014/main" id="{BB72784E-2619-E84A-9D3D-9BF92ED9BD38}"/>
              </a:ext>
            </a:extLst>
          </p:cNvPr>
          <p:cNvSpPr>
            <a:spLocks noGrp="1"/>
          </p:cNvSpPr>
          <p:nvPr>
            <p:ph idx="1"/>
          </p:nvPr>
        </p:nvSpPr>
        <p:spPr/>
        <p:txBody>
          <a:bodyPr/>
          <a:lstStyle/>
          <a:p>
            <a:r>
              <a:rPr lang="en-US" dirty="0"/>
              <a:t>Particle models have limited blocks. Due to the fact all action takes place at the meso level—that is above the individual agent level but below the macro-level pattern—the individual agent blocks are exceedingly simple.</a:t>
            </a:r>
          </a:p>
          <a:p>
            <a:endParaRPr lang="en-US" dirty="0"/>
          </a:p>
          <a:p>
            <a:endParaRPr lang="en-US" dirty="0"/>
          </a:p>
          <a:p>
            <a:endParaRPr lang="en-US" dirty="0"/>
          </a:p>
          <a:p>
            <a:endParaRPr lang="en-US" dirty="0"/>
          </a:p>
          <a:p>
            <a:pPr marL="0" indent="0">
              <a:buNone/>
            </a:pPr>
            <a:r>
              <a:rPr lang="en-US" dirty="0"/>
              <a:t>Here code complexity and model complexity are  also conflated, still </a:t>
            </a:r>
            <a:r>
              <a:rPr lang="en-US" dirty="0" err="1"/>
              <a:t>sussing</a:t>
            </a:r>
            <a:r>
              <a:rPr lang="en-US" dirty="0"/>
              <a:t> out the difference for myself.</a:t>
            </a:r>
          </a:p>
          <a:p>
            <a:endParaRPr lang="en-US" dirty="0"/>
          </a:p>
        </p:txBody>
      </p:sp>
    </p:spTree>
    <p:extLst>
      <p:ext uri="{BB962C8B-B14F-4D97-AF65-F5344CB8AC3E}">
        <p14:creationId xmlns:p14="http://schemas.microsoft.com/office/powerpoint/2010/main" val="2922302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D0BA-C1B8-4C4F-9A6F-D48242AFA8EB}"/>
              </a:ext>
            </a:extLst>
          </p:cNvPr>
          <p:cNvSpPr>
            <a:spLocks noGrp="1"/>
          </p:cNvSpPr>
          <p:nvPr>
            <p:ph type="title"/>
          </p:nvPr>
        </p:nvSpPr>
        <p:spPr>
          <a:xfrm>
            <a:off x="1261872" y="365760"/>
            <a:ext cx="9692640" cy="1325562"/>
          </a:xfrm>
        </p:spPr>
        <p:txBody>
          <a:bodyPr>
            <a:normAutofit/>
          </a:bodyPr>
          <a:lstStyle/>
          <a:p>
            <a:r>
              <a:rPr lang="en-US" dirty="0"/>
              <a:t>Can’t update graphs or graphics</a:t>
            </a:r>
          </a:p>
        </p:txBody>
      </p:sp>
      <p:sp>
        <p:nvSpPr>
          <p:cNvPr id="3" name="Content Placeholder 2">
            <a:extLst>
              <a:ext uri="{FF2B5EF4-FFF2-40B4-BE49-F238E27FC236}">
                <a16:creationId xmlns:a16="http://schemas.microsoft.com/office/drawing/2014/main" id="{6CD4994F-EADA-0845-8A96-36C54A23937D}"/>
              </a:ext>
            </a:extLst>
          </p:cNvPr>
          <p:cNvSpPr>
            <a:spLocks noGrp="1"/>
          </p:cNvSpPr>
          <p:nvPr>
            <p:ph idx="1"/>
          </p:nvPr>
        </p:nvSpPr>
        <p:spPr>
          <a:xfrm>
            <a:off x="1261872" y="1933575"/>
            <a:ext cx="4401509" cy="4246562"/>
          </a:xfrm>
        </p:spPr>
        <p:txBody>
          <a:bodyPr>
            <a:normAutofit/>
          </a:bodyPr>
          <a:lstStyle/>
          <a:p>
            <a:r>
              <a:rPr lang="en-US" dirty="0"/>
              <a:t> I can’t update the graphs, or icons at the moment.</a:t>
            </a:r>
          </a:p>
          <a:p>
            <a:pPr lvl="1"/>
            <a:r>
              <a:rPr lang="en-US" dirty="0"/>
              <a:t>When I download the NetLogo file it gives an error: </a:t>
            </a:r>
          </a:p>
          <a:p>
            <a:pPr lvl="1"/>
            <a:r>
              <a:rPr lang="en-US" dirty="0"/>
              <a:t>“ASK expected input to be an agent or </a:t>
            </a:r>
            <a:r>
              <a:rPr lang="en-US" dirty="0" err="1"/>
              <a:t>agentset</a:t>
            </a:r>
            <a:r>
              <a:rPr lang="en-US" dirty="0"/>
              <a:t> but got NOBODY instead.”</a:t>
            </a:r>
          </a:p>
          <a:p>
            <a:pPr lvl="1"/>
            <a:endParaRPr lang="en-US" dirty="0"/>
          </a:p>
        </p:txBody>
      </p:sp>
      <p:pic>
        <p:nvPicPr>
          <p:cNvPr id="7" name="Graphic 6" descr="Download">
            <a:extLst>
              <a:ext uri="{FF2B5EF4-FFF2-40B4-BE49-F238E27FC236}">
                <a16:creationId xmlns:a16="http://schemas.microsoft.com/office/drawing/2014/main" id="{1ECC616A-FAFF-4352-8579-90125344C5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9706" y="1933575"/>
            <a:ext cx="3639872" cy="3639872"/>
          </a:xfrm>
          <a:prstGeom prst="rect">
            <a:avLst/>
          </a:prstGeom>
        </p:spPr>
      </p:pic>
    </p:spTree>
    <p:extLst>
      <p:ext uri="{BB962C8B-B14F-4D97-AF65-F5344CB8AC3E}">
        <p14:creationId xmlns:p14="http://schemas.microsoft.com/office/powerpoint/2010/main" val="2058863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B05FEB-EB86-6D42-AB72-6C184C80C804}"/>
              </a:ext>
            </a:extLst>
          </p:cNvPr>
          <p:cNvSpPr>
            <a:spLocks noGrp="1"/>
          </p:cNvSpPr>
          <p:nvPr>
            <p:ph type="title"/>
          </p:nvPr>
        </p:nvSpPr>
        <p:spPr>
          <a:xfrm>
            <a:off x="944183" y="4624001"/>
            <a:ext cx="10156435" cy="1152524"/>
          </a:xfrm>
        </p:spPr>
        <p:txBody>
          <a:bodyPr vert="horz" lIns="91440" tIns="45720" rIns="91440" bIns="45720" rtlCol="0" anchor="b">
            <a:normAutofit/>
          </a:bodyPr>
          <a:lstStyle/>
          <a:p>
            <a:pPr>
              <a:lnSpc>
                <a:spcPct val="85000"/>
              </a:lnSpc>
            </a:pPr>
            <a:r>
              <a:rPr lang="en-US" sz="5400"/>
              <a:t>Located in this area of code</a:t>
            </a:r>
          </a:p>
        </p:txBody>
      </p:sp>
      <p:pic>
        <p:nvPicPr>
          <p:cNvPr id="2050" name="Picture 2">
            <a:extLst>
              <a:ext uri="{FF2B5EF4-FFF2-40B4-BE49-F238E27FC236}">
                <a16:creationId xmlns:a16="http://schemas.microsoft.com/office/drawing/2014/main" id="{9220C4C7-5EB1-454C-B427-4BA8BE5CDE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4183" y="1517438"/>
            <a:ext cx="9897135" cy="18557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B9B3F7AE-4B25-1745-8C33-852F13B6505A}"/>
              </a:ext>
            </a:extLst>
          </p:cNvPr>
          <p:cNvSpPr>
            <a:spLocks noChangeArrowheads="1"/>
          </p:cNvSpPr>
          <p:nvPr/>
        </p:nvSpPr>
        <p:spPr bwMode="auto">
          <a:xfrm>
            <a:off x="0" y="-2464444"/>
            <a:ext cx="23772855"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Helvetica" pitchFamily="2" charset="0"/>
              </a:rPr>
            </a:b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Helvetica" pitchFamily="2" charset="0"/>
              </a:rPr>
            </a:b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r>
              <a:rPr kumimoji="0" lang="en-US" altLang="en-US" sz="900" b="0" i="0" u="none" strike="noStrike" cap="none" normalizeH="0" baseline="0" dirty="0">
                <a:ln>
                  <a:noFill/>
                </a:ln>
                <a:solidFill>
                  <a:schemeClr val="tx1"/>
                </a:solidFill>
                <a:effectLst/>
                <a:latin typeface="Helvetica" pitchFamily="2" charset="0"/>
              </a:rPr>
              <a:t>  </a:t>
            </a:r>
            <a:r>
              <a:rPr kumimoji="0" lang="en-US" altLang="en-US" sz="26400" b="0" i="0" u="none" strike="noStrike" cap="none" normalizeH="0" baseline="0" dirty="0">
                <a:ln>
                  <a:noFill/>
                </a:ln>
                <a:solidFill>
                  <a:schemeClr val="tx1"/>
                </a:solidFill>
                <a:effectLst/>
                <a:latin typeface="Helvetica" pitchFamily="2" charset="0"/>
              </a:rPr>
              <a:t>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Helvetica"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ED3BB292-2239-EB4D-A6A2-FB7AE6BD1A7A}"/>
              </a:ext>
            </a:extLst>
          </p:cNvPr>
          <p:cNvSpPr txBox="1"/>
          <p:nvPr/>
        </p:nvSpPr>
        <p:spPr>
          <a:xfrm>
            <a:off x="6248400" y="568846"/>
            <a:ext cx="3466013" cy="646331"/>
          </a:xfrm>
          <a:prstGeom prst="rect">
            <a:avLst/>
          </a:prstGeom>
          <a:noFill/>
        </p:spPr>
        <p:txBody>
          <a:bodyPr wrap="none" rtlCol="0">
            <a:spAutoFit/>
          </a:bodyPr>
          <a:lstStyle/>
          <a:p>
            <a:r>
              <a:rPr lang="en-US" dirty="0">
                <a:solidFill>
                  <a:srgbClr val="FF0000"/>
                </a:solidFill>
              </a:rPr>
              <a:t>Candidate is not defined, </a:t>
            </a:r>
          </a:p>
          <a:p>
            <a:r>
              <a:rPr lang="en-US" dirty="0">
                <a:solidFill>
                  <a:srgbClr val="FF0000"/>
                </a:solidFill>
              </a:rPr>
              <a:t>when I take it out of NetTango</a:t>
            </a:r>
          </a:p>
        </p:txBody>
      </p:sp>
      <p:cxnSp>
        <p:nvCxnSpPr>
          <p:cNvPr id="8" name="Straight Arrow Connector 7">
            <a:extLst>
              <a:ext uri="{FF2B5EF4-FFF2-40B4-BE49-F238E27FC236}">
                <a16:creationId xmlns:a16="http://schemas.microsoft.com/office/drawing/2014/main" id="{268F65B0-9C9A-1043-94FE-05193F93D044}"/>
              </a:ext>
            </a:extLst>
          </p:cNvPr>
          <p:cNvCxnSpPr/>
          <p:nvPr/>
        </p:nvCxnSpPr>
        <p:spPr>
          <a:xfrm flipH="1">
            <a:off x="5892750" y="1389888"/>
            <a:ext cx="1117650" cy="7802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354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F5E9-A937-0F48-90C3-A50DE4AAEB55}"/>
              </a:ext>
            </a:extLst>
          </p:cNvPr>
          <p:cNvSpPr>
            <a:spLocks noGrp="1"/>
          </p:cNvSpPr>
          <p:nvPr>
            <p:ph type="title"/>
          </p:nvPr>
        </p:nvSpPr>
        <p:spPr>
          <a:xfrm>
            <a:off x="1261872" y="365760"/>
            <a:ext cx="9692640" cy="1325562"/>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A7D09D62-BE64-4D0C-A78C-91077A845DF9}"/>
              </a:ext>
            </a:extLst>
          </p:cNvPr>
          <p:cNvGraphicFramePr>
            <a:graphicFrameLocks noGrp="1"/>
          </p:cNvGraphicFramePr>
          <p:nvPr>
            <p:ph idx="1"/>
            <p:extLst>
              <p:ext uri="{D42A27DB-BD31-4B8C-83A1-F6EECF244321}">
                <p14:modId xmlns:p14="http://schemas.microsoft.com/office/powerpoint/2010/main" val="200107691"/>
              </p:ext>
            </p:extLst>
          </p:nvPr>
        </p:nvGraphicFramePr>
        <p:xfrm>
          <a:off x="1262063" y="2013054"/>
          <a:ext cx="8777329" cy="4201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06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1229032" y="365760"/>
            <a:ext cx="5997678" cy="1325562"/>
          </a:xfrm>
        </p:spPr>
        <p:txBody>
          <a:bodyPr vert="horz" lIns="91440" tIns="45720" rIns="91440" bIns="45720" rtlCol="0" anchor="b">
            <a:normAutofit/>
          </a:bodyPr>
          <a:lstStyle/>
          <a:p>
            <a:r>
              <a:rPr lang="en-US"/>
              <a:t>Key Facts</a:t>
            </a:r>
          </a:p>
        </p:txBody>
      </p:sp>
      <p:sp>
        <p:nvSpPr>
          <p:cNvPr id="37" name="Rectangle 36">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ooter Placeholder 2"/>
          <p:cNvSpPr>
            <a:spLocks noGrp="1"/>
          </p:cNvSpPr>
          <p:nvPr>
            <p:ph type="ftr" sz="quarter" idx="11"/>
          </p:nvPr>
        </p:nvSpPr>
        <p:spPr>
          <a:xfrm rot="16200000">
            <a:off x="-1348741" y="4046537"/>
            <a:ext cx="3581400" cy="365125"/>
          </a:xfrm>
        </p:spPr>
        <p:txBody>
          <a:bodyPr vert="horz" lIns="91440" tIns="45720" rIns="91440" bIns="45720" rtlCol="0" anchor="ctr">
            <a:normAutofit/>
          </a:bodyPr>
          <a:lstStyle/>
          <a:p>
            <a:pPr defTabSz="914400">
              <a:spcAft>
                <a:spcPts val="600"/>
              </a:spcAft>
            </a:pPr>
            <a:r>
              <a:rPr lang="en-US" kern="1200">
                <a:solidFill>
                  <a:schemeClr val="accent1">
                    <a:lumMod val="20000"/>
                    <a:lumOff val="80000"/>
                  </a:schemeClr>
                </a:solidFill>
                <a:latin typeface="+mn-lt"/>
                <a:ea typeface="+mn-ea"/>
                <a:cs typeface="+mn-cs"/>
                <a:hlinkClick r:id="rId3"/>
              </a:rPr>
              <a:t>en.wikipedia.org</a:t>
            </a:r>
            <a:r>
              <a:rPr lang="en-US" kern="1200">
                <a:solidFill>
                  <a:schemeClr val="accent1">
                    <a:lumMod val="20000"/>
                    <a:lumOff val="80000"/>
                  </a:schemeClr>
                </a:solidFill>
                <a:latin typeface="+mn-lt"/>
                <a:ea typeface="+mn-ea"/>
                <a:cs typeface="+mn-cs"/>
              </a:rPr>
              <a:t> - Text under </a:t>
            </a:r>
            <a:r>
              <a:rPr lang="en-US" kern="1200">
                <a:solidFill>
                  <a:schemeClr val="accent1">
                    <a:lumMod val="20000"/>
                    <a:lumOff val="80000"/>
                  </a:schemeClr>
                </a:solidFill>
                <a:latin typeface="+mn-lt"/>
                <a:ea typeface="+mn-ea"/>
                <a:cs typeface="+mn-cs"/>
                <a:hlinkClick r:id="rId4"/>
              </a:rPr>
              <a:t>CC-BY-SA license</a:t>
            </a:r>
            <a:endParaRPr lang="en-US" kern="1200">
              <a:solidFill>
                <a:schemeClr val="accent1">
                  <a:lumMod val="20000"/>
                  <a:lumOff val="80000"/>
                </a:schemeClr>
              </a:solidFill>
              <a:latin typeface="+mn-lt"/>
              <a:ea typeface="+mn-ea"/>
              <a:cs typeface="+mn-cs"/>
            </a:endParaRPr>
          </a:p>
        </p:txBody>
      </p:sp>
      <p:sp>
        <p:nvSpPr>
          <p:cNvPr id="21" name="Content Placeholder 2"/>
          <p:cNvSpPr txBox="1">
            <a:spLocks/>
          </p:cNvSpPr>
          <p:nvPr/>
        </p:nvSpPr>
        <p:spPr>
          <a:xfrm>
            <a:off x="1211139" y="2005739"/>
            <a:ext cx="6015571" cy="4174398"/>
          </a:xfrm>
          <a:prstGeom prst="rect">
            <a:avLst/>
          </a:prstGeom>
        </p:spPr>
        <p:txBody>
          <a:bodyPr vert="horz" lIns="91440" tIns="45720" rIns="91440" bIns="45720" numCol="1" rtlCol="0">
            <a:normAutofit/>
          </a:bodyPr>
          <a:lstStyle/>
          <a:p>
            <a:pPr marL="0" indent="-182880" defTabSz="914400">
              <a:spcBef>
                <a:spcPts val="0"/>
              </a:spcBef>
              <a:spcAft>
                <a:spcPts val="600"/>
              </a:spcAft>
              <a:buClr>
                <a:schemeClr val="accent1"/>
              </a:buClr>
              <a:buFont typeface="Arial" panose="020B0604020202020204" pitchFamily="34" charset="0"/>
              <a:buNone/>
            </a:pPr>
            <a:r>
              <a:rPr lang="en-US" dirty="0"/>
              <a:t>In physics, sound is a vibration that propagates as an acoustic wave, through a transmission medium such as a gas, liquid or solid. </a:t>
            </a:r>
          </a:p>
          <a:p>
            <a:pPr marL="0" indent="-182880" defTabSz="914400">
              <a:spcBef>
                <a:spcPts val="0"/>
              </a:spcBef>
              <a:spcAft>
                <a:spcPts val="600"/>
              </a:spcAft>
              <a:buClr>
                <a:schemeClr val="accent1"/>
              </a:buClr>
              <a:buFont typeface="Arial" panose="020B0604020202020204" pitchFamily="34" charset="0"/>
              <a:buNone/>
            </a:pPr>
            <a:r>
              <a:rPr lang="en-US" dirty="0"/>
              <a:t>In human physiology and psychology, sound is the reception of such waves and their perception by the brain. </a:t>
            </a:r>
          </a:p>
          <a:p>
            <a:pPr marL="0" indent="-182880" defTabSz="914400">
              <a:spcBef>
                <a:spcPts val="0"/>
              </a:spcBef>
              <a:spcAft>
                <a:spcPts val="600"/>
              </a:spcAft>
              <a:buClr>
                <a:schemeClr val="accent1"/>
              </a:buClr>
              <a:buFont typeface="Arial" panose="020B0604020202020204" pitchFamily="34" charset="0"/>
              <a:buNone/>
            </a:pPr>
            <a:r>
              <a:rPr lang="en-US" dirty="0"/>
              <a:t>Only acoustic waves that have frequencies lying between about 20 Hz and 20 kHz elicit an auditory percept in humans. </a:t>
            </a:r>
          </a:p>
          <a:p>
            <a:pPr marL="0" indent="-182880" defTabSz="914400">
              <a:spcBef>
                <a:spcPts val="0"/>
              </a:spcBef>
              <a:spcAft>
                <a:spcPts val="600"/>
              </a:spcAft>
              <a:buClr>
                <a:schemeClr val="accent1"/>
              </a:buClr>
              <a:buFont typeface="Arial" panose="020B0604020202020204" pitchFamily="34" charset="0"/>
              <a:buNone/>
            </a:pPr>
            <a:r>
              <a:rPr lang="en-US" dirty="0"/>
              <a:t>Sound waves above 20 kHz are known as ultrasound and are not audible to humans. Sound waves below 20 Hz are known as infrasound. </a:t>
            </a:r>
          </a:p>
          <a:p>
            <a:pPr marL="0" indent="-182880" defTabSz="914400">
              <a:spcBef>
                <a:spcPts val="0"/>
              </a:spcBef>
              <a:spcAft>
                <a:spcPts val="600"/>
              </a:spcAft>
              <a:buClr>
                <a:schemeClr val="accent1"/>
              </a:buClr>
              <a:buFont typeface="Arial" panose="020B0604020202020204" pitchFamily="34" charset="0"/>
              <a:buNone/>
            </a:pPr>
            <a:r>
              <a:rPr lang="en-US" dirty="0"/>
              <a:t>Different animal species have varying hearing ranges.</a:t>
            </a:r>
          </a:p>
        </p:txBody>
      </p:sp>
      <p:pic>
        <p:nvPicPr>
          <p:cNvPr id="33" name="Picture 32">
            <a:extLst>
              <a:ext uri="{FF2B5EF4-FFF2-40B4-BE49-F238E27FC236}">
                <a16:creationId xmlns:a16="http://schemas.microsoft.com/office/drawing/2014/main" id="{D29D2C3A-D3D0-499D-A5F0-943BB221681A}"/>
              </a:ext>
            </a:extLst>
          </p:cNvPr>
          <p:cNvPicPr>
            <a:picLocks noChangeAspect="1"/>
          </p:cNvPicPr>
          <p:nvPr/>
        </p:nvPicPr>
        <p:blipFill rotWithShape="1">
          <a:blip r:embed="rId5"/>
          <a:srcRect l="33616" r="21092" b="-1"/>
          <a:stretch/>
        </p:blipFill>
        <p:spPr>
          <a:xfrm>
            <a:off x="7538689" y="10"/>
            <a:ext cx="4653311" cy="6857990"/>
          </a:xfrm>
          <a:prstGeom prst="rect">
            <a:avLst/>
          </a:prstGeom>
        </p:spPr>
      </p:pic>
    </p:spTree>
    <p:extLst>
      <p:ext uri="{BB962C8B-B14F-4D97-AF65-F5344CB8AC3E}">
        <p14:creationId xmlns:p14="http://schemas.microsoft.com/office/powerpoint/2010/main" val="374866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Sound pressure level</a:t>
            </a:r>
          </a:p>
        </p:txBody>
      </p:sp>
      <p:sp>
        <p:nvSpPr>
          <p:cNvPr id="3" name="Content Placeholder 2"/>
          <p:cNvSpPr>
            <a:spLocks noGrp="1"/>
          </p:cNvSpPr>
          <p:nvPr>
            <p:ph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4474268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Ultrasound</a:t>
            </a:r>
          </a:p>
        </p:txBody>
      </p:sp>
      <p:sp>
        <p:nvSpPr>
          <p:cNvPr id="3" name="Content Placeholder 2"/>
          <p:cNvSpPr>
            <a:spLocks noGrp="1"/>
          </p:cNvSpPr>
          <p:nvPr>
            <p:ph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2800381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Infrasound</a:t>
            </a:r>
          </a:p>
        </p:txBody>
      </p:sp>
      <p:sp>
        <p:nvSpPr>
          <p:cNvPr id="3" name="Content Placeholder 2"/>
          <p:cNvSpPr>
            <a:spLocks noGrp="1"/>
          </p:cNvSpPr>
          <p:nvPr>
            <p:ph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6129433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Works cited</a:t>
            </a:r>
          </a:p>
        </p:txBody>
      </p:sp>
      <p:sp>
        <p:nvSpPr>
          <p:cNvPr id="3" name="Content Placeholder 2"/>
          <p:cNvSpPr>
            <a:spLocks noGrp="1"/>
          </p:cNvSpPr>
          <p:nvPr>
            <p:ph type="body"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6462929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2C204-00C8-C443-9353-459C18C88381}"/>
              </a:ext>
            </a:extLst>
          </p:cNvPr>
          <p:cNvSpPr>
            <a:spLocks noGrp="1"/>
          </p:cNvSpPr>
          <p:nvPr>
            <p:ph type="title"/>
          </p:nvPr>
        </p:nvSpPr>
        <p:spPr>
          <a:xfrm>
            <a:off x="1261871" y="365760"/>
            <a:ext cx="9858383" cy="1325562"/>
          </a:xfrm>
        </p:spPr>
        <p:txBody>
          <a:bodyPr>
            <a:normAutofit/>
          </a:bodyPr>
          <a:lstStyle/>
          <a:p>
            <a:r>
              <a:rPr lang="en-US" dirty="0"/>
              <a:t>Model Idea</a:t>
            </a:r>
          </a:p>
        </p:txBody>
      </p:sp>
      <p:sp>
        <p:nvSpPr>
          <p:cNvPr id="11" name="Rectangle 10">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27203C0-EB7F-4E80-ADFB-4D87C706C035}"/>
              </a:ext>
            </a:extLst>
          </p:cNvPr>
          <p:cNvGraphicFramePr>
            <a:graphicFrameLocks noGrp="1"/>
          </p:cNvGraphicFramePr>
          <p:nvPr>
            <p:ph idx="1"/>
            <p:extLst>
              <p:ext uri="{D42A27DB-BD31-4B8C-83A1-F6EECF244321}">
                <p14:modId xmlns:p14="http://schemas.microsoft.com/office/powerpoint/2010/main" val="3443396319"/>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447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D1CD-5E1C-5146-A8D7-1818960427B4}"/>
              </a:ext>
            </a:extLst>
          </p:cNvPr>
          <p:cNvSpPr>
            <a:spLocks noGrp="1"/>
          </p:cNvSpPr>
          <p:nvPr>
            <p:ph type="title"/>
          </p:nvPr>
        </p:nvSpPr>
        <p:spPr>
          <a:xfrm>
            <a:off x="1229032" y="365760"/>
            <a:ext cx="5997678" cy="1325562"/>
          </a:xfrm>
        </p:spPr>
        <p:txBody>
          <a:bodyPr>
            <a:normAutofit/>
          </a:bodyPr>
          <a:lstStyle/>
          <a:p>
            <a:r>
              <a:rPr lang="en-US" dirty="0"/>
              <a:t>Scope of Work</a:t>
            </a:r>
          </a:p>
        </p:txBody>
      </p:sp>
      <p:sp>
        <p:nvSpPr>
          <p:cNvPr id="9" name="Rectangle 8">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7183391-9D3C-594B-B957-97504C0CDE0C}"/>
              </a:ext>
            </a:extLst>
          </p:cNvPr>
          <p:cNvSpPr>
            <a:spLocks noGrp="1"/>
          </p:cNvSpPr>
          <p:nvPr>
            <p:ph idx="1"/>
          </p:nvPr>
        </p:nvSpPr>
        <p:spPr>
          <a:xfrm>
            <a:off x="1211139" y="2005739"/>
            <a:ext cx="6015571" cy="4174398"/>
          </a:xfrm>
        </p:spPr>
        <p:txBody>
          <a:bodyPr>
            <a:normAutofit/>
          </a:bodyPr>
          <a:lstStyle/>
          <a:p>
            <a:r>
              <a:rPr lang="en-US" dirty="0"/>
              <a:t>We want students to be able to select either spring or billiards when they build their model. </a:t>
            </a:r>
          </a:p>
          <a:p>
            <a:r>
              <a:rPr lang="en-US" dirty="0"/>
              <a:t>Initially, they're exploring it in a microworld exploration. </a:t>
            </a:r>
          </a:p>
          <a:p>
            <a:r>
              <a:rPr lang="en-US" dirty="0"/>
              <a:t>We aim to provide one model that has both springs and billiards possible, and they put that into the setup and we see how possible it is to put models into one NetTango environment.</a:t>
            </a:r>
          </a:p>
          <a:p>
            <a:pPr marL="0" indent="0">
              <a:buNone/>
            </a:pPr>
            <a:endParaRPr lang="en-US" dirty="0"/>
          </a:p>
        </p:txBody>
      </p:sp>
      <p:pic>
        <p:nvPicPr>
          <p:cNvPr id="5" name="Picture 4">
            <a:extLst>
              <a:ext uri="{FF2B5EF4-FFF2-40B4-BE49-F238E27FC236}">
                <a16:creationId xmlns:a16="http://schemas.microsoft.com/office/drawing/2014/main" id="{6111D0D1-5F4E-4872-BBC3-98843C0C30C3}"/>
              </a:ext>
            </a:extLst>
          </p:cNvPr>
          <p:cNvPicPr>
            <a:picLocks noChangeAspect="1"/>
          </p:cNvPicPr>
          <p:nvPr/>
        </p:nvPicPr>
        <p:blipFill rotWithShape="1">
          <a:blip r:embed="rId2"/>
          <a:srcRect l="54709" r="-1" b="-1"/>
          <a:stretch/>
        </p:blipFill>
        <p:spPr>
          <a:xfrm>
            <a:off x="7538689" y="10"/>
            <a:ext cx="4653311" cy="6857990"/>
          </a:xfrm>
          <a:prstGeom prst="rect">
            <a:avLst/>
          </a:prstGeom>
        </p:spPr>
      </p:pic>
    </p:spTree>
    <p:extLst>
      <p:ext uri="{BB962C8B-B14F-4D97-AF65-F5344CB8AC3E}">
        <p14:creationId xmlns:p14="http://schemas.microsoft.com/office/powerpoint/2010/main" val="1733768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1" y="365760"/>
            <a:ext cx="9858383" cy="1325562"/>
          </a:xfrm>
        </p:spPr>
        <p:txBody>
          <a:bodyPr>
            <a:normAutofit/>
          </a:bodyPr>
          <a:lstStyle/>
          <a:p>
            <a:r>
              <a:rPr lang="en-US" dirty="0"/>
              <a:t>Things the model could help theorize</a:t>
            </a:r>
          </a:p>
        </p:txBody>
      </p:sp>
      <p:sp>
        <p:nvSpPr>
          <p:cNvPr id="19" name="Rectangle 18">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Content Placeholder 2">
            <a:extLst>
              <a:ext uri="{FF2B5EF4-FFF2-40B4-BE49-F238E27FC236}">
                <a16:creationId xmlns:a16="http://schemas.microsoft.com/office/drawing/2014/main" id="{C3E60A31-C94C-4C3C-AE98-55F444E302B6}"/>
              </a:ext>
            </a:extLst>
          </p:cNvPr>
          <p:cNvGraphicFramePr/>
          <p:nvPr>
            <p:extLst>
              <p:ext uri="{D42A27DB-BD31-4B8C-83A1-F6EECF244321}">
                <p14:modId xmlns:p14="http://schemas.microsoft.com/office/powerpoint/2010/main" val="260380310"/>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557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Acoustics</a:t>
            </a:r>
          </a:p>
        </p:txBody>
      </p:sp>
      <p:sp>
        <p:nvSpPr>
          <p:cNvPr id="3" name="Content Placeholder 2"/>
          <p:cNvSpPr>
            <a:spLocks noGrp="1"/>
          </p:cNvSpPr>
          <p:nvPr>
            <p:ph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92504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9692640" cy="1325562"/>
          </a:xfrm>
        </p:spPr>
        <p:txBody>
          <a:bodyPr>
            <a:normAutofit/>
          </a:bodyPr>
          <a:lstStyle/>
          <a:p>
            <a:r>
              <a:rPr lang="en-US" dirty="0"/>
              <a:t>Definition</a:t>
            </a:r>
          </a:p>
        </p:txBody>
      </p:sp>
      <p:sp>
        <p:nvSpPr>
          <p:cNvPr id="3" name="Content Placeholder 2"/>
          <p:cNvSpPr>
            <a:spLocks noGrp="1"/>
          </p:cNvSpPr>
          <p:nvPr>
            <p:ph idx="1"/>
          </p:nvPr>
        </p:nvSpPr>
        <p:spPr>
          <a:xfrm>
            <a:off x="1261872" y="1828800"/>
            <a:ext cx="8595360" cy="4351337"/>
          </a:xfrm>
        </p:spPr>
        <p:txBody>
          <a:bodyPr>
            <a:normAutofit/>
          </a:bodyPr>
          <a:lstStyle/>
          <a:p>
            <a:endParaRPr/>
          </a:p>
        </p:txBody>
      </p:sp>
      <p:sp>
        <p:nvSpPr>
          <p:cNvPr id="11" name="Rectangle 1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5860230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Off the coast of Pusan, South Korea: An F/A-18 Hornet assigned to Strike Fighter Squadron One Five One (VFA-151) breaks the sound barrier in the skies over the Pacific Ocean. VFA-151 is deployed aboard USS Constellation (CVN 64). This is an edited version (reduced grain)."/>
          <p:cNvPicPr>
            <a:picLocks noChangeAspect="1"/>
          </p:cNvPicPr>
          <p:nvPr/>
        </p:nvPicPr>
        <p:blipFill rotWithShape="1">
          <a:blip r:embed="rId3">
            <a:alphaModFix amt="35000"/>
            <a:extLst>
              <a:ext uri="{28A0092B-C50C-407E-A947-70E740481C1C}">
                <a14:useLocalDpi xmlns:a14="http://schemas.microsoft.com/office/drawing/2010/main" val="0"/>
              </a:ext>
            </a:extLst>
          </a:blip>
          <a:srcRect t="1035" b="14030"/>
          <a:stretch/>
        </p:blipFill>
        <p:spPr>
          <a:xfrm>
            <a:off x="20" y="10"/>
            <a:ext cx="11292820" cy="6857990"/>
          </a:xfrm>
          <a:prstGeom prst="rect">
            <a:avLst/>
          </a:prstGeom>
        </p:spPr>
      </p:pic>
      <p:sp>
        <p:nvSpPr>
          <p:cNvPr id="2" name="Title 1"/>
          <p:cNvSpPr>
            <a:spLocks noGrp="1"/>
          </p:cNvSpPr>
          <p:nvPr>
            <p:ph type="title"/>
          </p:nvPr>
        </p:nvSpPr>
        <p:spPr>
          <a:xfrm>
            <a:off x="1261872" y="365760"/>
            <a:ext cx="9692640" cy="1325562"/>
          </a:xfrm>
        </p:spPr>
        <p:txBody>
          <a:bodyPr>
            <a:normAutofit/>
          </a:bodyPr>
          <a:lstStyle/>
          <a:p>
            <a:r>
              <a:rPr lang="en-US">
                <a:solidFill>
                  <a:schemeClr val="bg1"/>
                </a:solidFill>
              </a:rPr>
              <a:t>Physics of sound</a:t>
            </a:r>
          </a:p>
        </p:txBody>
      </p:sp>
      <p:sp>
        <p:nvSpPr>
          <p:cNvPr id="3" name="Content Placeholder 2"/>
          <p:cNvSpPr>
            <a:spLocks noGrp="1"/>
          </p:cNvSpPr>
          <p:nvPr>
            <p:ph idx="1"/>
          </p:nvPr>
        </p:nvSpPr>
        <p:spPr>
          <a:xfrm>
            <a:off x="1261872" y="2005739"/>
            <a:ext cx="8595360" cy="4174398"/>
          </a:xfrm>
        </p:spPr>
        <p:txBody>
          <a:bodyPr>
            <a:normAutofit/>
          </a:bodyPr>
          <a:lstStyle/>
          <a:p>
            <a:pPr marL="171450" indent="-171450"/>
            <a:r>
              <a:rPr lang="en-US" dirty="0">
                <a:solidFill>
                  <a:schemeClr val="bg1"/>
                </a:solidFill>
              </a:rPr>
              <a:t>Longitudinal and transverse waves</a:t>
            </a:r>
          </a:p>
          <a:p>
            <a:pPr marL="171450" indent="-171450"/>
            <a:r>
              <a:rPr lang="en-US" dirty="0">
                <a:solidFill>
                  <a:schemeClr val="bg1"/>
                </a:solidFill>
              </a:rPr>
              <a:t>Sound wave properties and characteristics</a:t>
            </a:r>
          </a:p>
          <a:p>
            <a:pPr marL="171450" indent="-171450"/>
            <a:r>
              <a:rPr lang="en-US" dirty="0">
                <a:solidFill>
                  <a:schemeClr val="bg1"/>
                </a:solidFill>
              </a:rPr>
              <a:t>Speed of sound</a:t>
            </a:r>
          </a:p>
        </p:txBody>
      </p:sp>
      <p:sp>
        <p:nvSpPr>
          <p:cNvPr id="5" name="Footer PlaceHolder 3"/>
          <p:cNvSpPr>
            <a:spLocks noGrp="1"/>
          </p:cNvSpPr>
          <p:nvPr>
            <p:ph type="ftr" sz="quarter" idx="11"/>
          </p:nvPr>
        </p:nvSpPr>
        <p:spPr>
          <a:xfrm rot="16200000">
            <a:off x="9959341" y="4046537"/>
            <a:ext cx="3581400" cy="365125"/>
          </a:xfrm>
        </p:spPr>
        <p:txBody>
          <a:bodyPr>
            <a:normAutofit/>
          </a:bodyPr>
          <a:lstStyle/>
          <a:p>
            <a:pPr>
              <a:spcAft>
                <a:spcPts val="600"/>
              </a:spcAft>
            </a:pPr>
            <a:r>
              <a:rPr lang="en-US">
                <a:hlinkClick r:id="rId4"/>
              </a:rPr>
              <a:t>Photo</a:t>
            </a:r>
            <a:r>
              <a:rPr lang="en-US"/>
              <a:t> by Ensign John Gay, U.S. Navy / Public domain</a:t>
            </a:r>
          </a:p>
        </p:txBody>
      </p:sp>
    </p:spTree>
    <p:extLst>
      <p:ext uri="{BB962C8B-B14F-4D97-AF65-F5344CB8AC3E}">
        <p14:creationId xmlns:p14="http://schemas.microsoft.com/office/powerpoint/2010/main" val="277891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1" y="365760"/>
            <a:ext cx="9858383" cy="1325562"/>
          </a:xfrm>
        </p:spPr>
        <p:txBody>
          <a:bodyPr>
            <a:normAutofit/>
          </a:bodyPr>
          <a:lstStyle/>
          <a:p>
            <a:r>
              <a:rPr lang="en-US" dirty="0"/>
              <a:t>Perception of sound</a:t>
            </a:r>
          </a:p>
        </p:txBody>
      </p:sp>
      <p:sp>
        <p:nvSpPr>
          <p:cNvPr id="19" name="Rectangle 18">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3" name="Content Placeholder 2">
            <a:extLst>
              <a:ext uri="{FF2B5EF4-FFF2-40B4-BE49-F238E27FC236}">
                <a16:creationId xmlns:a16="http://schemas.microsoft.com/office/drawing/2014/main" id="{3B80DE6F-7C53-4734-A5B7-5374B74E402B}"/>
              </a:ext>
            </a:extLst>
          </p:cNvPr>
          <p:cNvGraphicFramePr>
            <a:graphicFrameLocks noGrp="1"/>
          </p:cNvGraphicFramePr>
          <p:nvPr>
            <p:ph idx="1"/>
            <p:extLst>
              <p:ext uri="{D42A27DB-BD31-4B8C-83A1-F6EECF244321}">
                <p14:modId xmlns:p14="http://schemas.microsoft.com/office/powerpoint/2010/main" val="3432963716"/>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093388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490</Words>
  <Application>Microsoft Macintosh PowerPoint</Application>
  <PresentationFormat>Widescreen</PresentationFormat>
  <Paragraphs>105</Paragraphs>
  <Slides>23</Slides>
  <Notes>4</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Century Schoolbook</vt:lpstr>
      <vt:lpstr>Courier</vt:lpstr>
      <vt:lpstr>Helvetica</vt:lpstr>
      <vt:lpstr>Segoe UI Light</vt:lpstr>
      <vt:lpstr>Segoe UI Semilight</vt:lpstr>
      <vt:lpstr>Wingdings 2</vt:lpstr>
      <vt:lpstr>View</vt:lpstr>
      <vt:lpstr>Sound</vt:lpstr>
      <vt:lpstr>Key Facts</vt:lpstr>
      <vt:lpstr>Model Idea</vt:lpstr>
      <vt:lpstr>Scope of Work</vt:lpstr>
      <vt:lpstr>Things the model could help theorize</vt:lpstr>
      <vt:lpstr>Acoustics</vt:lpstr>
      <vt:lpstr>Definition</vt:lpstr>
      <vt:lpstr>Physics of sound</vt:lpstr>
      <vt:lpstr>Perception of sound</vt:lpstr>
      <vt:lpstr>The Model</vt:lpstr>
      <vt:lpstr>Current Limitations</vt:lpstr>
      <vt:lpstr>The Model is Complex</vt:lpstr>
      <vt:lpstr>PowerPoint Presentation</vt:lpstr>
      <vt:lpstr>PowerPoint Presentation</vt:lpstr>
      <vt:lpstr>PowerPoint Presentation</vt:lpstr>
      <vt:lpstr>NetTango Block Simplicity </vt:lpstr>
      <vt:lpstr>Can’t update graphs or graphics</vt:lpstr>
      <vt:lpstr>Located in this area of code</vt:lpstr>
      <vt:lpstr>Conclusion</vt:lpstr>
      <vt:lpstr>Sound pressure level</vt:lpstr>
      <vt:lpstr>Ultrasound</vt:lpstr>
      <vt:lpstr>Infrasound</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dc:title>
  <dc:creator>Kit Christopher Martin</dc:creator>
  <cp:lastModifiedBy>Kit Christopher Martin</cp:lastModifiedBy>
  <cp:revision>3</cp:revision>
  <dcterms:created xsi:type="dcterms:W3CDTF">2020-07-16T14:51:46Z</dcterms:created>
  <dcterms:modified xsi:type="dcterms:W3CDTF">2020-07-16T20:59:17Z</dcterms:modified>
</cp:coreProperties>
</file>